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46" r:id="rId1"/>
  </p:sldMasterIdLst>
  <p:notesMasterIdLst>
    <p:notesMasterId r:id="rId11"/>
  </p:notesMasterIdLst>
  <p:sldIdLst>
    <p:sldId id="256" r:id="rId2"/>
    <p:sldId id="257" r:id="rId3"/>
    <p:sldId id="258" r:id="rId4"/>
    <p:sldId id="266" r:id="rId5"/>
    <p:sldId id="268" r:id="rId6"/>
    <p:sldId id="259" r:id="rId7"/>
    <p:sldId id="265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A299"/>
    <a:srgbClr val="B6AE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09"/>
    <p:restoredTop sz="94637"/>
  </p:normalViewPr>
  <p:slideViewPr>
    <p:cSldViewPr snapToGrid="0" snapToObjects="1">
      <p:cViewPr varScale="1">
        <p:scale>
          <a:sx n="72" d="100"/>
          <a:sy n="72" d="100"/>
        </p:scale>
        <p:origin x="66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B8576-5452-A648-BC54-A65DF3634908}" type="datetimeFigureOut">
              <a:rPr lang="fr-FR" smtClean="0"/>
              <a:t>05/04/2017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28AF41-64AC-A44D-8294-926CDC690C5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6546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8860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702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1702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0697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46585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2078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917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93009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5492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Projet GL 2 - Koffi DRAMANE, Pierre-Maximilien PEZZALI, Fabien REGNIER, Delphine SONG, Alain ZHANG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3597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47" r:id="rId1"/>
    <p:sldLayoutId id="2147484248" r:id="rId2"/>
    <p:sldLayoutId id="2147484249" r:id="rId3"/>
    <p:sldLayoutId id="2147484250" r:id="rId4"/>
    <p:sldLayoutId id="2147484251" r:id="rId5"/>
    <p:sldLayoutId id="2147484252" r:id="rId6"/>
    <p:sldLayoutId id="2147484253" r:id="rId7"/>
    <p:sldLayoutId id="2147484254" r:id="rId8"/>
    <p:sldLayoutId id="2147484255" r:id="rId9"/>
    <p:sldLayoutId id="2147484256" r:id="rId10"/>
    <p:sldLayoutId id="2147484257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7200" dirty="0" smtClean="0"/>
              <a:t>Projet Génie Logiciel 2	</a:t>
            </a:r>
            <a:endParaRPr lang="fr-FR" sz="7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4400" dirty="0" smtClean="0"/>
              <a:t>Soutenance n°1</a:t>
            </a:r>
            <a:endParaRPr lang="fr-FR" sz="44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05/04/2017</a:t>
            </a:r>
            <a:endParaRPr lang="fr-FR" sz="1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066170" y="6406847"/>
            <a:ext cx="10389066" cy="327576"/>
          </a:xfrm>
        </p:spPr>
        <p:txBody>
          <a:bodyPr/>
          <a:lstStyle/>
          <a:p>
            <a:r>
              <a:rPr lang="fr-FR" sz="1800" cap="none" dirty="0" smtClean="0">
                <a:latin typeface="Avenir Book" charset="0"/>
                <a:ea typeface="Avenir Book" charset="0"/>
                <a:cs typeface="Avenir Book" charset="0"/>
              </a:rPr>
              <a:t>Koffi DRAMANE, Pierre-Maximilien PEZZALI, Fabien REGNIER, Delphine SONG, Alain ZHANG</a:t>
            </a:r>
            <a:endParaRPr lang="fr-FR" sz="1800" cap="none" dirty="0">
              <a:latin typeface="Avenir Book" charset="0"/>
              <a:ea typeface="Avenir Book" charset="0"/>
              <a:cs typeface="Avenir Book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804" y="3045380"/>
            <a:ext cx="1205731" cy="1205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150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B6AE53"/>
                </a:solidFill>
              </a:rPr>
              <a:t>Sommaire</a:t>
            </a:r>
            <a:endParaRPr lang="fr-FR" sz="44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126511"/>
            <a:ext cx="10058400" cy="359380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500" dirty="0" smtClean="0"/>
              <a:t>Présentation brève du projet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500" dirty="0" smtClean="0"/>
              <a:t>Analyse UML</a:t>
            </a:r>
            <a:endParaRPr lang="fr-FR" sz="3500" dirty="0"/>
          </a:p>
          <a:p>
            <a:pPr marL="806958" lvl="1" indent="-514350">
              <a:buFont typeface="+mj-lt"/>
              <a:buAutoNum type="alphaLcPeriod"/>
            </a:pPr>
            <a:r>
              <a:rPr lang="fr-FR" sz="2800" dirty="0"/>
              <a:t>Diagramme de </a:t>
            </a:r>
            <a:r>
              <a:rPr lang="fr-FR" sz="2800" dirty="0" smtClean="0"/>
              <a:t>classes</a:t>
            </a:r>
            <a:endParaRPr lang="fr-FR" sz="2800" dirty="0"/>
          </a:p>
          <a:p>
            <a:pPr marL="806958" lvl="1" indent="-514350">
              <a:buFont typeface="+mj-lt"/>
              <a:buAutoNum type="alphaLcPeriod"/>
            </a:pPr>
            <a:r>
              <a:rPr lang="fr-FR" sz="2800" dirty="0"/>
              <a:t>Diagramme de séquence</a:t>
            </a:r>
          </a:p>
          <a:p>
            <a:pPr marL="806958" lvl="1" indent="-514350">
              <a:buFont typeface="+mj-lt"/>
              <a:buAutoNum type="alphaLcPeriod"/>
            </a:pPr>
            <a:r>
              <a:rPr lang="fr-FR" sz="2800" dirty="0"/>
              <a:t>Diagramme de cas </a:t>
            </a:r>
            <a:r>
              <a:rPr lang="fr-FR" sz="2800" dirty="0" smtClean="0"/>
              <a:t>d’utilisation</a:t>
            </a:r>
            <a:r>
              <a:rPr lang="fr-FR" sz="2200" dirty="0" smtClean="0"/>
              <a:t/>
            </a:r>
            <a:br>
              <a:rPr lang="fr-FR" sz="2200" dirty="0" smtClean="0"/>
            </a:br>
            <a:endParaRPr lang="fr-FR" sz="2200" dirty="0"/>
          </a:p>
          <a:p>
            <a:pPr marL="514350" indent="-514350">
              <a:buFont typeface="+mj-lt"/>
              <a:buAutoNum type="arabicPeriod"/>
            </a:pPr>
            <a:r>
              <a:rPr lang="fr-FR" sz="3500" dirty="0" smtClean="0"/>
              <a:t>Contexte de travail</a:t>
            </a:r>
            <a:endParaRPr lang="fr-FR" sz="2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1316" y="6432074"/>
            <a:ext cx="2472271" cy="365125"/>
          </a:xfrm>
        </p:spPr>
        <p:txBody>
          <a:bodyPr/>
          <a:lstStyle/>
          <a:p>
            <a:r>
              <a:rPr lang="fr-FR" sz="1600" dirty="0" smtClean="0"/>
              <a:t>05/04/2017</a:t>
            </a:r>
            <a:endParaRPr lang="fr-FR" sz="16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2</a:t>
            </a:fld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367638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B6AE53"/>
                </a:solidFill>
              </a:rPr>
              <a:t>1. Présentation brève du projet</a:t>
            </a:r>
            <a:endParaRPr lang="fr-FR" sz="44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 Logiciel de </a:t>
            </a:r>
            <a:r>
              <a:rPr lang="fr-FR" sz="3200" dirty="0" smtClean="0">
                <a:solidFill>
                  <a:srgbClr val="93A299"/>
                </a:solidFill>
              </a:rPr>
              <a:t>gestion de questionnaires</a:t>
            </a:r>
          </a:p>
          <a:p>
            <a:pPr>
              <a:buFont typeface="Wingdings" charset="2"/>
              <a:buChar char="§"/>
            </a:pPr>
            <a:r>
              <a:rPr lang="fr-FR" sz="3200" dirty="0" smtClean="0"/>
              <a:t> Créer un </a:t>
            </a:r>
            <a:r>
              <a:rPr lang="fr-FR" sz="3200" dirty="0" smtClean="0">
                <a:solidFill>
                  <a:srgbClr val="93A299"/>
                </a:solidFill>
              </a:rPr>
              <a:t>compte</a:t>
            </a:r>
            <a:r>
              <a:rPr lang="fr-FR" sz="3200" dirty="0" smtClean="0"/>
              <a:t> et un </a:t>
            </a:r>
            <a:r>
              <a:rPr lang="fr-FR" sz="3200" dirty="0" smtClean="0">
                <a:solidFill>
                  <a:srgbClr val="93A299"/>
                </a:solidFill>
              </a:rPr>
              <a:t>profil</a:t>
            </a:r>
          </a:p>
          <a:p>
            <a:pPr>
              <a:buFont typeface="Wingdings" charset="2"/>
              <a:buChar char="§"/>
            </a:pPr>
            <a:r>
              <a:rPr lang="fr-FR" sz="3200" dirty="0" smtClean="0"/>
              <a:t> </a:t>
            </a:r>
            <a:r>
              <a:rPr lang="fr-FR" sz="3200" dirty="0" smtClean="0">
                <a:solidFill>
                  <a:srgbClr val="93A299"/>
                </a:solidFill>
              </a:rPr>
              <a:t>Créer</a:t>
            </a:r>
            <a:r>
              <a:rPr lang="fr-FR" sz="3200" dirty="0" smtClean="0">
                <a:solidFill>
                  <a:schemeClr val="tx1"/>
                </a:solidFill>
              </a:rPr>
              <a:t>,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>
                <a:solidFill>
                  <a:srgbClr val="93A299"/>
                </a:solidFill>
              </a:rPr>
              <a:t>modifier</a:t>
            </a:r>
            <a:r>
              <a:rPr lang="fr-FR" sz="3200" dirty="0" smtClean="0">
                <a:solidFill>
                  <a:schemeClr val="tx1"/>
                </a:solidFill>
              </a:rPr>
              <a:t>,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>
                <a:solidFill>
                  <a:srgbClr val="93A299"/>
                </a:solidFill>
              </a:rPr>
              <a:t>supprimer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/>
              <a:t>un questionnaire</a:t>
            </a:r>
          </a:p>
          <a:p>
            <a:pPr>
              <a:buFont typeface="Wingdings" charset="2"/>
              <a:buChar char="§"/>
            </a:pPr>
            <a:r>
              <a:rPr lang="fr-FR" sz="3200" dirty="0"/>
              <a:t> </a:t>
            </a:r>
            <a:r>
              <a:rPr lang="fr-FR" sz="3200" dirty="0" smtClean="0"/>
              <a:t>Questions </a:t>
            </a:r>
            <a:r>
              <a:rPr lang="fr-FR" sz="3200" dirty="0" smtClean="0">
                <a:solidFill>
                  <a:srgbClr val="93A299"/>
                </a:solidFill>
              </a:rPr>
              <a:t>fermées</a:t>
            </a:r>
            <a:r>
              <a:rPr lang="fr-FR" sz="3200" dirty="0" smtClean="0">
                <a:solidFill>
                  <a:schemeClr val="tx1"/>
                </a:solidFill>
              </a:rPr>
              <a:t>,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>
                <a:solidFill>
                  <a:srgbClr val="93A299"/>
                </a:solidFill>
              </a:rPr>
              <a:t>numériques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/>
              <a:t>ou </a:t>
            </a:r>
            <a:r>
              <a:rPr lang="fr-FR" sz="3200" dirty="0" smtClean="0">
                <a:solidFill>
                  <a:srgbClr val="93A299"/>
                </a:solidFill>
              </a:rPr>
              <a:t>ouvertes</a:t>
            </a:r>
          </a:p>
          <a:p>
            <a:pPr>
              <a:buFont typeface="Wingdings" charset="2"/>
              <a:buChar char="§"/>
            </a:pPr>
            <a:r>
              <a:rPr lang="fr-FR" sz="3200" dirty="0">
                <a:solidFill>
                  <a:srgbClr val="93A299"/>
                </a:solidFill>
              </a:rPr>
              <a:t>Sessions</a:t>
            </a:r>
            <a:r>
              <a:rPr lang="fr-FR" sz="3200" dirty="0"/>
              <a:t> de </a:t>
            </a:r>
            <a:r>
              <a:rPr lang="fr-FR" sz="3200" dirty="0" smtClean="0"/>
              <a:t>questionnaires</a:t>
            </a:r>
            <a:endParaRPr lang="fr-FR" sz="3200" dirty="0" smtClean="0">
              <a:solidFill>
                <a:srgbClr val="93A299"/>
              </a:solidFill>
            </a:endParaRPr>
          </a:p>
          <a:p>
            <a:pPr>
              <a:buFont typeface="Wingdings" charset="2"/>
              <a:buChar char="§"/>
            </a:pPr>
            <a:r>
              <a:rPr lang="fr-FR" sz="3200" dirty="0" smtClean="0"/>
              <a:t> Récupérer les </a:t>
            </a:r>
            <a:r>
              <a:rPr lang="fr-FR" sz="3200" dirty="0" smtClean="0">
                <a:solidFill>
                  <a:schemeClr val="tx1"/>
                </a:solidFill>
              </a:rPr>
              <a:t>données sur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>
                <a:solidFill>
                  <a:srgbClr val="93A299"/>
                </a:solidFill>
              </a:rPr>
              <a:t>R</a:t>
            </a:r>
          </a:p>
          <a:p>
            <a:pPr>
              <a:buFont typeface="Wingdings" charset="2"/>
              <a:buChar char="§"/>
            </a:pPr>
            <a:endParaRPr lang="fr-FR" sz="3200" dirty="0" smtClean="0"/>
          </a:p>
          <a:p>
            <a:pPr marL="635508" lvl="1" indent="-342900">
              <a:buFont typeface="Wingdings" charset="2"/>
              <a:buChar char="§"/>
            </a:pPr>
            <a:endParaRPr lang="fr-FR" sz="2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1316" y="6432074"/>
            <a:ext cx="2472271" cy="365125"/>
          </a:xfrm>
        </p:spPr>
        <p:txBody>
          <a:bodyPr/>
          <a:lstStyle/>
          <a:p>
            <a:r>
              <a:rPr lang="fr-FR" sz="1600" dirty="0" smtClean="0"/>
              <a:t>05/04/2017</a:t>
            </a:r>
            <a:endParaRPr lang="fr-FR" sz="16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3</a:t>
            </a:fld>
            <a:endParaRPr lang="fr-FR" sz="160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8169" y="2911269"/>
            <a:ext cx="1990357" cy="1990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716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28760" y="2356323"/>
            <a:ext cx="10058400" cy="1450757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2</a:t>
            </a:r>
            <a:r>
              <a:rPr lang="fr-FR" sz="4400" dirty="0" smtClean="0">
                <a:solidFill>
                  <a:srgbClr val="B6AE53"/>
                </a:solidFill>
              </a:rPr>
              <a:t>. Analyse UML</a:t>
            </a:r>
            <a:br>
              <a:rPr lang="fr-FR" sz="4400" dirty="0" smtClean="0">
                <a:solidFill>
                  <a:srgbClr val="B6AE53"/>
                </a:solidFill>
              </a:rPr>
            </a:br>
            <a:r>
              <a:rPr lang="fr-FR" sz="4400" dirty="0" smtClean="0">
                <a:solidFill>
                  <a:srgbClr val="B6AE53"/>
                </a:solidFill>
              </a:rPr>
              <a:t>	</a:t>
            </a:r>
            <a:r>
              <a:rPr lang="fr-FR" sz="4000" dirty="0">
                <a:solidFill>
                  <a:srgbClr val="B6AE53"/>
                </a:solidFill>
              </a:rPr>
              <a:t> </a:t>
            </a:r>
            <a:r>
              <a:rPr lang="fr-FR" sz="4000" dirty="0" smtClean="0">
                <a:solidFill>
                  <a:srgbClr val="B6AE53"/>
                </a:solidFill>
              </a:rPr>
              <a:t>a. </a:t>
            </a:r>
            <a:r>
              <a:rPr lang="fr-FR" sz="4000" dirty="0">
                <a:solidFill>
                  <a:srgbClr val="B6AE53"/>
                </a:solidFill>
              </a:rPr>
              <a:t>Diagramme de cas d’utilisation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1316" y="6432074"/>
            <a:ext cx="2472271" cy="365125"/>
          </a:xfrm>
        </p:spPr>
        <p:txBody>
          <a:bodyPr/>
          <a:lstStyle/>
          <a:p>
            <a:r>
              <a:rPr lang="fr-FR" sz="1600" dirty="0" smtClean="0"/>
              <a:t>05/04/2017</a:t>
            </a:r>
            <a:endParaRPr lang="fr-FR" sz="16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4</a:t>
            </a:fld>
            <a:endParaRPr lang="fr-FR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128760" y="4389783"/>
            <a:ext cx="10225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_______________________________________________________________________________________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986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1316" y="6432074"/>
            <a:ext cx="2472271" cy="365125"/>
          </a:xfrm>
        </p:spPr>
        <p:txBody>
          <a:bodyPr/>
          <a:lstStyle/>
          <a:p>
            <a:r>
              <a:rPr lang="fr-FR" sz="1600" dirty="0" smtClean="0"/>
              <a:t>05/04/2017</a:t>
            </a:r>
            <a:endParaRPr lang="fr-FR" sz="16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5</a:t>
            </a:fld>
            <a:endParaRPr lang="fr-FR" sz="1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038" y="-1742"/>
            <a:ext cx="7608643" cy="6322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9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3838" y="87636"/>
            <a:ext cx="10058400" cy="1450757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2</a:t>
            </a:r>
            <a:r>
              <a:rPr lang="fr-FR" sz="4400" dirty="0" smtClean="0">
                <a:solidFill>
                  <a:srgbClr val="B6AE53"/>
                </a:solidFill>
              </a:rPr>
              <a:t>. Analyse UML</a:t>
            </a:r>
            <a:br>
              <a:rPr lang="fr-FR" sz="4400" dirty="0" smtClean="0">
                <a:solidFill>
                  <a:srgbClr val="B6AE53"/>
                </a:solidFill>
              </a:rPr>
            </a:br>
            <a:r>
              <a:rPr lang="fr-FR" sz="4400" dirty="0" smtClean="0">
                <a:solidFill>
                  <a:srgbClr val="B6AE53"/>
                </a:solidFill>
              </a:rPr>
              <a:t>	</a:t>
            </a:r>
            <a:r>
              <a:rPr lang="fr-FR" sz="4000" dirty="0">
                <a:solidFill>
                  <a:srgbClr val="B6AE53"/>
                </a:solidFill>
              </a:rPr>
              <a:t>b</a:t>
            </a:r>
            <a:r>
              <a:rPr lang="fr-FR" sz="4000" dirty="0" smtClean="0">
                <a:solidFill>
                  <a:srgbClr val="B6AE53"/>
                </a:solidFill>
              </a:rPr>
              <a:t>. Diagramme de classes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1316" y="6432074"/>
            <a:ext cx="2472271" cy="365125"/>
          </a:xfrm>
        </p:spPr>
        <p:txBody>
          <a:bodyPr/>
          <a:lstStyle/>
          <a:p>
            <a:r>
              <a:rPr lang="fr-FR" sz="1600" dirty="0" smtClean="0"/>
              <a:t>05/04/2017</a:t>
            </a:r>
            <a:endParaRPr lang="fr-FR" sz="16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6</a:t>
            </a:fld>
            <a:endParaRPr lang="fr-FR" sz="16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9962" y="0"/>
            <a:ext cx="5292038" cy="6321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67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316" y="0"/>
            <a:ext cx="10058400" cy="1450757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2</a:t>
            </a:r>
            <a:r>
              <a:rPr lang="fr-FR" sz="4400" dirty="0" smtClean="0">
                <a:solidFill>
                  <a:srgbClr val="B6AE53"/>
                </a:solidFill>
              </a:rPr>
              <a:t>. Analyse UML</a:t>
            </a:r>
            <a:br>
              <a:rPr lang="fr-FR" sz="4400" dirty="0" smtClean="0">
                <a:solidFill>
                  <a:srgbClr val="B6AE53"/>
                </a:solidFill>
              </a:rPr>
            </a:br>
            <a:r>
              <a:rPr lang="fr-FR" sz="4400" dirty="0" smtClean="0">
                <a:solidFill>
                  <a:srgbClr val="B6AE53"/>
                </a:solidFill>
              </a:rPr>
              <a:t>	</a:t>
            </a:r>
            <a:r>
              <a:rPr lang="fr-FR" sz="4000" dirty="0">
                <a:solidFill>
                  <a:srgbClr val="B6AE53"/>
                </a:solidFill>
              </a:rPr>
              <a:t> </a:t>
            </a:r>
            <a:r>
              <a:rPr lang="fr-FR" sz="4000" dirty="0" smtClean="0">
                <a:solidFill>
                  <a:srgbClr val="B6AE53"/>
                </a:solidFill>
              </a:rPr>
              <a:t>c. </a:t>
            </a:r>
            <a:r>
              <a:rPr lang="fr-FR" sz="4000" dirty="0">
                <a:solidFill>
                  <a:srgbClr val="B6AE53"/>
                </a:solidFill>
              </a:rPr>
              <a:t>Diagramme de séquence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1316" y="6432074"/>
            <a:ext cx="2472271" cy="365125"/>
          </a:xfrm>
        </p:spPr>
        <p:txBody>
          <a:bodyPr/>
          <a:lstStyle/>
          <a:p>
            <a:r>
              <a:rPr lang="fr-FR" sz="1600" dirty="0" smtClean="0"/>
              <a:t>05/04/2017</a:t>
            </a:r>
            <a:endParaRPr lang="fr-FR" sz="16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7</a:t>
            </a:fld>
            <a:endParaRPr lang="fr-FR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128760" y="4389783"/>
            <a:ext cx="10225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_______________________________________________________________________________________</a:t>
            </a:r>
            <a:endParaRPr lang="fr-F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16" y="1450757"/>
            <a:ext cx="11468027" cy="4751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93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B6AE53"/>
                </a:solidFill>
              </a:rPr>
              <a:t>3. Contexte de travail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/>
              <a:t>Prendre avantages des différences de chacun ? </a:t>
            </a:r>
          </a:p>
          <a:p>
            <a:pPr marL="0" indent="0">
              <a:buNone/>
            </a:pPr>
            <a:r>
              <a:rPr lang="fr-FR" sz="3200" dirty="0" smtClean="0"/>
              <a:t>Avancer efficacement malgré des points de vue différents ?</a:t>
            </a:r>
          </a:p>
          <a:p>
            <a:pPr marL="0" indent="0">
              <a:buNone/>
            </a:pPr>
            <a:endParaRPr lang="fr-FR" sz="3200" dirty="0" smtClean="0"/>
          </a:p>
          <a:p>
            <a:pPr lvl="1">
              <a:buFont typeface="Wingdings" charset="2"/>
              <a:buChar char="§"/>
            </a:pPr>
            <a:r>
              <a:rPr lang="fr-FR" sz="3000" dirty="0"/>
              <a:t> </a:t>
            </a:r>
            <a:r>
              <a:rPr lang="fr-FR" sz="3000" dirty="0" smtClean="0"/>
              <a:t>Mise en place de « </a:t>
            </a:r>
            <a:r>
              <a:rPr lang="fr-FR" sz="3000" dirty="0" smtClean="0">
                <a:solidFill>
                  <a:srgbClr val="93A299"/>
                </a:solidFill>
              </a:rPr>
              <a:t>Responsables </a:t>
            </a:r>
            <a:r>
              <a:rPr lang="fr-FR" sz="3000" dirty="0" smtClean="0"/>
              <a:t>»</a:t>
            </a:r>
          </a:p>
          <a:p>
            <a:pPr lvl="1">
              <a:buFont typeface="Wingdings" charset="2"/>
              <a:buChar char="§"/>
            </a:pPr>
            <a:r>
              <a:rPr lang="fr-FR" sz="3000" dirty="0"/>
              <a:t> </a:t>
            </a:r>
            <a:r>
              <a:rPr lang="fr-FR" sz="3000" dirty="0" smtClean="0"/>
              <a:t>Organisation et répartition des tâches</a:t>
            </a:r>
          </a:p>
          <a:p>
            <a:pPr lvl="1">
              <a:buFont typeface="Wingdings" charset="2"/>
              <a:buChar char="§"/>
            </a:pPr>
            <a:r>
              <a:rPr lang="fr-FR" sz="3000" dirty="0"/>
              <a:t> </a:t>
            </a:r>
            <a:r>
              <a:rPr lang="fr-FR" sz="3000" dirty="0" smtClean="0"/>
              <a:t>Google Drive, Skype, </a:t>
            </a:r>
            <a:r>
              <a:rPr lang="fr-FR" sz="3000" dirty="0" err="1" smtClean="0"/>
              <a:t>StarUML</a:t>
            </a:r>
            <a:endParaRPr lang="fr-FR" sz="3000" dirty="0" smtClean="0"/>
          </a:p>
          <a:p>
            <a:pPr lvl="1">
              <a:buFont typeface="Wingdings" charset="2"/>
              <a:buChar char="§"/>
            </a:pPr>
            <a:r>
              <a:rPr lang="fr-FR" sz="3000" dirty="0" smtClean="0"/>
              <a:t> </a:t>
            </a:r>
            <a:r>
              <a:rPr lang="fr-FR" sz="3000" dirty="0" smtClean="0">
                <a:solidFill>
                  <a:srgbClr val="93A299"/>
                </a:solidFill>
              </a:rPr>
              <a:t>Bonnes relations </a:t>
            </a:r>
            <a:r>
              <a:rPr lang="fr-FR" sz="3000" dirty="0" smtClean="0"/>
              <a:t>au sein du groupe</a:t>
            </a:r>
          </a:p>
          <a:p>
            <a:pPr marL="635508" lvl="1" indent="-342900">
              <a:buFont typeface="Wingdings" charset="2"/>
              <a:buChar char="§"/>
            </a:pPr>
            <a:endParaRPr lang="fr-FR" sz="2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1316" y="6432074"/>
            <a:ext cx="2472271" cy="365125"/>
          </a:xfrm>
        </p:spPr>
        <p:txBody>
          <a:bodyPr/>
          <a:lstStyle/>
          <a:p>
            <a:r>
              <a:rPr lang="fr-FR" sz="1600" dirty="0" smtClean="0"/>
              <a:t>05/04/2017</a:t>
            </a:r>
            <a:endParaRPr lang="fr-FR" sz="16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8</a:t>
            </a:fld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82842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B6AE53"/>
                </a:solidFill>
              </a:rPr>
              <a:t>Conclusion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/>
              <a:t>Travail à venir :</a:t>
            </a:r>
          </a:p>
          <a:p>
            <a:pPr>
              <a:buFont typeface="Wingdings" charset="2"/>
              <a:buChar char="§"/>
            </a:pPr>
            <a:r>
              <a:rPr lang="fr-FR" sz="3200" dirty="0"/>
              <a:t> </a:t>
            </a:r>
            <a:r>
              <a:rPr lang="fr-FR" sz="3200" smtClean="0"/>
              <a:t>Diagramme d’états-transitions</a:t>
            </a:r>
            <a:endParaRPr lang="fr-FR" sz="3200" dirty="0" smtClean="0"/>
          </a:p>
          <a:p>
            <a:pPr>
              <a:buFont typeface="Wingdings" charset="2"/>
              <a:buChar char="§"/>
            </a:pPr>
            <a:r>
              <a:rPr lang="fr-FR" sz="3200" dirty="0"/>
              <a:t> </a:t>
            </a:r>
            <a:r>
              <a:rPr lang="fr-FR" sz="3200" dirty="0" smtClean="0"/>
              <a:t>Coder </a:t>
            </a:r>
            <a:r>
              <a:rPr lang="fr-FR" sz="3200" dirty="0" smtClean="0"/>
              <a:t>en </a:t>
            </a:r>
            <a:r>
              <a:rPr lang="fr-FR" sz="3200" dirty="0" smtClean="0">
                <a:solidFill>
                  <a:srgbClr val="93A299"/>
                </a:solidFill>
              </a:rPr>
              <a:t>Java</a:t>
            </a:r>
          </a:p>
          <a:p>
            <a:pPr>
              <a:buFont typeface="Wingdings" charset="2"/>
              <a:buChar char="§"/>
            </a:pPr>
            <a:r>
              <a:rPr lang="fr-FR" sz="3200" dirty="0"/>
              <a:t> </a:t>
            </a:r>
            <a:r>
              <a:rPr lang="fr-FR" sz="3200" dirty="0" smtClean="0">
                <a:solidFill>
                  <a:srgbClr val="93A299"/>
                </a:solidFill>
              </a:rPr>
              <a:t>Fonctionnalités critiques</a:t>
            </a:r>
          </a:p>
          <a:p>
            <a:pPr marL="635508" lvl="1" indent="-342900">
              <a:buFont typeface="Wingdings" charset="2"/>
              <a:buChar char="§"/>
            </a:pPr>
            <a:endParaRPr lang="fr-FR" sz="2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1316" y="6432074"/>
            <a:ext cx="2472271" cy="365125"/>
          </a:xfrm>
        </p:spPr>
        <p:txBody>
          <a:bodyPr/>
          <a:lstStyle/>
          <a:p>
            <a:r>
              <a:rPr lang="fr-FR" sz="1600" dirty="0" smtClean="0"/>
              <a:t>05/04/2017</a:t>
            </a:r>
            <a:endParaRPr lang="fr-FR" sz="16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9</a:t>
            </a:fld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321132202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on">
  <a:themeElements>
    <a:clrScheme name="Rétrospection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étrospectio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o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174</TotalTime>
  <Words>298</Words>
  <Application>Microsoft Office PowerPoint</Application>
  <PresentationFormat>Widescreen</PresentationFormat>
  <Paragraphs>70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Avenir Book</vt:lpstr>
      <vt:lpstr>Calibri</vt:lpstr>
      <vt:lpstr>Calibri Light</vt:lpstr>
      <vt:lpstr>Wingdings</vt:lpstr>
      <vt:lpstr>Rétrospection</vt:lpstr>
      <vt:lpstr>Projet Génie Logiciel 2 </vt:lpstr>
      <vt:lpstr>Sommaire</vt:lpstr>
      <vt:lpstr>1. Présentation brève du projet</vt:lpstr>
      <vt:lpstr>2. Analyse UML   a. Diagramme de cas d’utilisation</vt:lpstr>
      <vt:lpstr>PowerPoint Presentation</vt:lpstr>
      <vt:lpstr>2. Analyse UML  b. Diagramme de classes</vt:lpstr>
      <vt:lpstr>2. Analyse UML   c. Diagramme de séquence</vt:lpstr>
      <vt:lpstr>3. Contexte de travail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Génie Logiciel 2 </dc:title>
  <dc:creator>Thomas Saravaki</dc:creator>
  <cp:lastModifiedBy>Admin</cp:lastModifiedBy>
  <cp:revision>18</cp:revision>
  <dcterms:created xsi:type="dcterms:W3CDTF">2017-04-01T08:53:42Z</dcterms:created>
  <dcterms:modified xsi:type="dcterms:W3CDTF">2017-04-05T07:56:22Z</dcterms:modified>
</cp:coreProperties>
</file>