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5" r:id="rId6"/>
    <p:sldId id="266" r:id="rId7"/>
    <p:sldId id="268" r:id="rId8"/>
    <p:sldId id="267" r:id="rId9"/>
    <p:sldId id="273" r:id="rId10"/>
    <p:sldId id="270" r:id="rId11"/>
    <p:sldId id="269" r:id="rId12"/>
    <p:sldId id="274" r:id="rId13"/>
    <p:sldId id="271" r:id="rId14"/>
    <p:sldId id="272" r:id="rId15"/>
    <p:sldId id="275" r:id="rId16"/>
    <p:sldId id="276" r:id="rId17"/>
    <p:sldId id="277" r:id="rId18"/>
    <p:sldId id="278" r:id="rId19"/>
    <p:sldId id="264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299"/>
    <a:srgbClr val="B6A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/>
    <p:restoredTop sz="94637"/>
  </p:normalViewPr>
  <p:slideViewPr>
    <p:cSldViewPr snapToGrid="0" snapToObjects="1">
      <p:cViewPr varScale="1">
        <p:scale>
          <a:sx n="55" d="100"/>
          <a:sy n="55" d="100"/>
        </p:scale>
        <p:origin x="90" y="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B8576-5452-A648-BC54-A65DF3634908}" type="datetimeFigureOut">
              <a:rPr lang="fr-FR" smtClean="0"/>
              <a:t>04/06/2017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8AF41-64AC-A44D-8294-926CDC690C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546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424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698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163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110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8936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449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200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499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210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492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70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78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917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69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658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155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Projet GL 2 - Koffi DRAMANE, Pierre-Maximilien PEZZALI, Fabien REGNIER, Delphine SONG, Alain ZHANG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597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 smtClean="0"/>
              <a:t>Projet Génie Logiciel 2	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Soutenance </a:t>
            </a:r>
            <a:r>
              <a:rPr lang="fr-FR" sz="4400" dirty="0" smtClean="0"/>
              <a:t>Finale</a:t>
            </a:r>
            <a:endParaRPr lang="fr-FR" sz="4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066170" y="6406847"/>
            <a:ext cx="10389066" cy="327576"/>
          </a:xfrm>
        </p:spPr>
        <p:txBody>
          <a:bodyPr/>
          <a:lstStyle/>
          <a:p>
            <a:r>
              <a:rPr lang="fr-FR" sz="1800" cap="none" dirty="0" smtClean="0">
                <a:latin typeface="Avenir Book" charset="0"/>
                <a:ea typeface="Avenir Book" charset="0"/>
                <a:cs typeface="Avenir Book" charset="0"/>
              </a:rPr>
              <a:t>Koffi DRAMANE, Pierre-Maximilien PEZZALI, Fabien REGNIER, Delphine SONG, Alain ZHANG</a:t>
            </a:r>
            <a:endParaRPr lang="fr-FR" sz="1800" cap="none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804" y="3045380"/>
            <a:ext cx="1205731" cy="120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3</a:t>
            </a:r>
            <a:r>
              <a:rPr lang="fr-FR" sz="4400" dirty="0" smtClean="0">
                <a:solidFill>
                  <a:srgbClr val="B6AE53"/>
                </a:solidFill>
              </a:rPr>
              <a:t>. Développement</a:t>
            </a:r>
            <a:r>
              <a:rPr lang="fr-FR" sz="4400" dirty="0" smtClean="0">
                <a:solidFill>
                  <a:srgbClr val="B6AE53"/>
                </a:solidFill>
              </a:rPr>
              <a:t/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 smtClean="0">
                <a:solidFill>
                  <a:srgbClr val="B6AE53"/>
                </a:solidFill>
              </a:rPr>
              <a:t>a. compte 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10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9742" y="4839639"/>
            <a:ext cx="8718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Inscription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Connexion</a:t>
            </a:r>
          </a:p>
        </p:txBody>
      </p:sp>
    </p:spTree>
    <p:extLst>
      <p:ext uri="{BB962C8B-B14F-4D97-AF65-F5344CB8AC3E}">
        <p14:creationId xmlns:p14="http://schemas.microsoft.com/office/powerpoint/2010/main" val="2731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a.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Inscription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200" dirty="0" smtClean="0"/>
              <a:t>Email sert de clé pour la connexion</a:t>
            </a: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11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505" y="2036618"/>
            <a:ext cx="56959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8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a.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Connexion</a:t>
            </a:r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r>
              <a:rPr lang="fr-FR" sz="3200" dirty="0" smtClean="0"/>
              <a:t>L’utilisateur devient Admin après sa connexion</a:t>
            </a: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12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167" y="2625239"/>
            <a:ext cx="7811064" cy="256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3</a:t>
            </a:r>
            <a:r>
              <a:rPr lang="fr-FR" sz="4400" dirty="0" smtClean="0">
                <a:solidFill>
                  <a:srgbClr val="B6AE53"/>
                </a:solidFill>
              </a:rPr>
              <a:t>. Développement</a:t>
            </a:r>
            <a:r>
              <a:rPr lang="fr-FR" sz="4400" dirty="0" smtClean="0">
                <a:solidFill>
                  <a:srgbClr val="B6AE53"/>
                </a:solidFill>
              </a:rPr>
              <a:t/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>
                <a:solidFill>
                  <a:srgbClr val="B6AE53"/>
                </a:solidFill>
              </a:rPr>
              <a:t>b</a:t>
            </a:r>
            <a:r>
              <a:rPr lang="fr-FR" sz="4000" dirty="0" smtClean="0">
                <a:solidFill>
                  <a:srgbClr val="B6AE53"/>
                </a:solidFill>
              </a:rPr>
              <a:t>. compte </a:t>
            </a:r>
            <a:r>
              <a:rPr lang="fr-FR" sz="4000" dirty="0" err="1" smtClean="0">
                <a:solidFill>
                  <a:srgbClr val="B6AE53"/>
                </a:solidFill>
              </a:rPr>
              <a:t>Administateur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13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21066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14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661" y="2730434"/>
            <a:ext cx="6052626" cy="291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9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Fenêtre de Création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15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12" y="2852004"/>
            <a:ext cx="87153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1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Ajout des Questions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16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941" y="2776423"/>
            <a:ext cx="4927539" cy="25522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73722" y="3965283"/>
            <a:ext cx="4513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Chaque question peut être supprimée après sa création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337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Réponses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17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658764"/>
            <a:ext cx="4646185" cy="2724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47521" y="3475801"/>
            <a:ext cx="4513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Chaque réponse peut être supprimée après sa création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483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04882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</a:t>
            </a:r>
            <a:br>
              <a:rPr lang="fr-FR" sz="3200" dirty="0" smtClean="0"/>
            </a:br>
            <a:r>
              <a:rPr lang="fr-FR" sz="3200" dirty="0" smtClean="0"/>
              <a:t> questionnaire :</a:t>
            </a:r>
            <a:br>
              <a:rPr lang="fr-FR" sz="3200" dirty="0" smtClean="0"/>
            </a:br>
            <a:r>
              <a:rPr lang="fr-FR" sz="3200" dirty="0" smtClean="0"/>
              <a:t> Exemple</a:t>
            </a: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18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9" t="14871" r="45481" b="10513"/>
          <a:stretch/>
        </p:blipFill>
        <p:spPr>
          <a:xfrm>
            <a:off x="5055097" y="271875"/>
            <a:ext cx="6711185" cy="602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97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Conclusion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3200" dirty="0" smtClean="0"/>
              <a:t>Problèmes de temps, manque de connaissance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200" smtClean="0"/>
              <a:t>Echec du projet</a:t>
            </a:r>
            <a:endParaRPr lang="fr-FR" sz="3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19</a:t>
            </a:fld>
            <a:endParaRPr lang="fr-FR" sz="1600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3211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Sommaire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26511"/>
            <a:ext cx="10058400" cy="359380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Présentation du projet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Analyse </a:t>
            </a:r>
            <a:r>
              <a:rPr lang="fr-FR" sz="3500" dirty="0" smtClean="0"/>
              <a:t>UML</a:t>
            </a:r>
            <a:endParaRPr lang="fr-FR" sz="2200" dirty="0"/>
          </a:p>
          <a:p>
            <a:pPr marL="514350" indent="-514350">
              <a:buFont typeface="+mj-lt"/>
              <a:buAutoNum type="arabicPeriod"/>
            </a:pPr>
            <a:r>
              <a:rPr lang="fr-FR" sz="3600" dirty="0">
                <a:solidFill>
                  <a:srgbClr val="B6AE53"/>
                </a:solidFill>
              </a:rPr>
              <a:t>Développement</a:t>
            </a: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2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36763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1. Présentation du projet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 Logiciel de </a:t>
            </a:r>
            <a:r>
              <a:rPr lang="fr-FR" sz="3200" dirty="0" smtClean="0">
                <a:solidFill>
                  <a:srgbClr val="93A299"/>
                </a:solidFill>
              </a:rPr>
              <a:t>gestion de questionnaires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Créer un </a:t>
            </a:r>
            <a:r>
              <a:rPr lang="fr-FR" sz="3200" dirty="0" smtClean="0">
                <a:solidFill>
                  <a:srgbClr val="93A299"/>
                </a:solidFill>
              </a:rPr>
              <a:t>compte</a:t>
            </a:r>
            <a:r>
              <a:rPr lang="fr-FR" sz="3200" dirty="0" smtClean="0"/>
              <a:t> et un </a:t>
            </a:r>
            <a:r>
              <a:rPr lang="fr-FR" sz="3200" dirty="0" smtClean="0">
                <a:solidFill>
                  <a:srgbClr val="93A299"/>
                </a:solidFill>
              </a:rPr>
              <a:t>profil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Créer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modifier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supprimer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un questionnaire</a:t>
            </a:r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dirty="0" smtClean="0"/>
              <a:t>Questions </a:t>
            </a:r>
            <a:r>
              <a:rPr lang="fr-FR" sz="3200" dirty="0" smtClean="0">
                <a:solidFill>
                  <a:srgbClr val="93A299"/>
                </a:solidFill>
              </a:rPr>
              <a:t>fermées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numériques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ou </a:t>
            </a:r>
            <a:r>
              <a:rPr lang="fr-FR" sz="3200" dirty="0" smtClean="0">
                <a:solidFill>
                  <a:srgbClr val="93A299"/>
                </a:solidFill>
              </a:rPr>
              <a:t>ouvertes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Récupérer les </a:t>
            </a:r>
            <a:r>
              <a:rPr lang="fr-FR" sz="3200" dirty="0" smtClean="0">
                <a:solidFill>
                  <a:schemeClr val="tx1"/>
                </a:solidFill>
              </a:rPr>
              <a:t>données sur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R</a:t>
            </a:r>
          </a:p>
          <a:p>
            <a:pPr>
              <a:buFont typeface="Wingdings" charset="2"/>
              <a:buChar char="§"/>
            </a:pPr>
            <a:r>
              <a:rPr lang="fr-FR" sz="3200" dirty="0" smtClean="0">
                <a:solidFill>
                  <a:srgbClr val="93A299"/>
                </a:solidFill>
              </a:rPr>
              <a:t> Sessions</a:t>
            </a:r>
            <a:r>
              <a:rPr lang="fr-FR" sz="3200" dirty="0" smtClean="0"/>
              <a:t> de questionnaires</a:t>
            </a:r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 marL="635508" lvl="1" indent="-342900"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3</a:t>
            </a:fld>
            <a:endParaRPr lang="fr-FR" sz="16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169" y="2911269"/>
            <a:ext cx="1990357" cy="1990357"/>
          </a:xfrm>
          <a:prstGeom prst="rect">
            <a:avLst/>
          </a:prstGeom>
        </p:spPr>
      </p:pic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29471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38" y="87636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 smtClean="0">
                <a:solidFill>
                  <a:srgbClr val="B6AE53"/>
                </a:solidFill>
              </a:rPr>
              <a:t>a. Diagramme de classes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4</a:t>
            </a:fld>
            <a:endParaRPr lang="fr-FR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962" y="0"/>
            <a:ext cx="5292038" cy="6321230"/>
          </a:xfrm>
          <a:prstGeom prst="rect">
            <a:avLst/>
          </a:prstGeom>
        </p:spPr>
      </p:pic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288" y="6432550"/>
            <a:ext cx="2471737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5686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316" y="0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b. Diagramme de séquence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5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16" y="1450757"/>
            <a:ext cx="11468027" cy="4751283"/>
          </a:xfrm>
          <a:prstGeom prst="rect">
            <a:avLst/>
          </a:prstGeom>
        </p:spPr>
      </p:pic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332793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c. Diagramme de cas d’utilisation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6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345986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7</a:t>
            </a:fld>
            <a:endParaRPr lang="fr-FR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38" y="-1742"/>
            <a:ext cx="7608643" cy="6322972"/>
          </a:xfrm>
          <a:prstGeom prst="rect">
            <a:avLst/>
          </a:prstGeom>
        </p:spPr>
      </p:pic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999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d. Diagramme d’états-transitions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8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50253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9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19" t="29231" r="17500" b="29744"/>
          <a:stretch/>
        </p:blipFill>
        <p:spPr>
          <a:xfrm>
            <a:off x="1508004" y="1863971"/>
            <a:ext cx="9402772" cy="42984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39140" y="247828"/>
            <a:ext cx="9844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B6AE53"/>
                </a:solidFill>
              </a:rPr>
              <a:t>2. Analyse UML</a:t>
            </a:r>
            <a:br>
              <a:rPr lang="fr-FR" sz="3600" dirty="0">
                <a:solidFill>
                  <a:srgbClr val="B6AE53"/>
                </a:solidFill>
              </a:rPr>
            </a:br>
            <a:r>
              <a:rPr lang="fr-FR" sz="3600" dirty="0">
                <a:solidFill>
                  <a:srgbClr val="B6AE53"/>
                </a:solidFill>
              </a:rPr>
              <a:t>	</a:t>
            </a:r>
            <a:r>
              <a:rPr lang="fr-FR" sz="3200" dirty="0">
                <a:solidFill>
                  <a:srgbClr val="B6AE53"/>
                </a:solidFill>
              </a:rPr>
              <a:t> d. Diagramme d’états-transitions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9305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on">
  <a:themeElements>
    <a:clrScheme name="Rétrospection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étrospectio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o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182</TotalTime>
  <Words>559</Words>
  <Application>Microsoft Office PowerPoint</Application>
  <PresentationFormat>Widescreen</PresentationFormat>
  <Paragraphs>132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Avenir Book</vt:lpstr>
      <vt:lpstr>Calibri</vt:lpstr>
      <vt:lpstr>Calibri Light</vt:lpstr>
      <vt:lpstr>Wingdings</vt:lpstr>
      <vt:lpstr>Rétrospection</vt:lpstr>
      <vt:lpstr>Projet Génie Logiciel 2 </vt:lpstr>
      <vt:lpstr>Sommaire</vt:lpstr>
      <vt:lpstr>1. Présentation du projet</vt:lpstr>
      <vt:lpstr>2. Analyse UML  a. Diagramme de classes</vt:lpstr>
      <vt:lpstr>2. Analyse UML   b. Diagramme de séquence</vt:lpstr>
      <vt:lpstr>2. Analyse UML   c. Diagramme de cas d’utilisation</vt:lpstr>
      <vt:lpstr>PowerPoint Presentation</vt:lpstr>
      <vt:lpstr>2. Analyse UML   d. Diagramme d’états-transitions</vt:lpstr>
      <vt:lpstr>PowerPoint Presentation</vt:lpstr>
      <vt:lpstr>3. Développement   a. compte Utilisateur</vt:lpstr>
      <vt:lpstr>a. compte Utilisateur</vt:lpstr>
      <vt:lpstr>a. compte Utilisateur</vt:lpstr>
      <vt:lpstr>3. Développement   b. compte Administateur</vt:lpstr>
      <vt:lpstr>b. compte Admin</vt:lpstr>
      <vt:lpstr>b. compte Admin</vt:lpstr>
      <vt:lpstr>b. compte Admin</vt:lpstr>
      <vt:lpstr>b. compte Admin</vt:lpstr>
      <vt:lpstr>b. compte Admin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Génie Logiciel 2 </dc:title>
  <dc:creator>Thomas Saravaki</dc:creator>
  <cp:lastModifiedBy>Admin</cp:lastModifiedBy>
  <cp:revision>22</cp:revision>
  <dcterms:created xsi:type="dcterms:W3CDTF">2017-04-01T08:53:42Z</dcterms:created>
  <dcterms:modified xsi:type="dcterms:W3CDTF">2017-06-04T17:00:54Z</dcterms:modified>
</cp:coreProperties>
</file>