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4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461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34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500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38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43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589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1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68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04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1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07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35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ITÉrateur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Pour parcourir sans soucis un conteneur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88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dirty="0" smtClean="0"/>
              <a:t>Présentation du problème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1" y="2916195"/>
            <a:ext cx="10081466" cy="2957383"/>
          </a:xfrm>
        </p:spPr>
        <p:txBody>
          <a:bodyPr>
            <a:normAutofit fontScale="92500"/>
          </a:bodyPr>
          <a:lstStyle/>
          <a:p>
            <a:pPr marL="45720" indent="0">
              <a:lnSpc>
                <a:spcPct val="250000"/>
              </a:lnSpc>
              <a:buNone/>
            </a:pPr>
            <a:r>
              <a:rPr lang="fr-FR" dirty="0" smtClean="0"/>
              <a:t>Comment permettre un accès à une collection:</a:t>
            </a:r>
          </a:p>
          <a:p>
            <a:pPr lvl="2">
              <a:lnSpc>
                <a:spcPct val="250000"/>
              </a:lnSpc>
            </a:pPr>
            <a:r>
              <a:rPr lang="fr-FR" dirty="0" smtClean="0"/>
              <a:t>Sans montrer la représentation interne</a:t>
            </a:r>
          </a:p>
          <a:p>
            <a:pPr lvl="2">
              <a:lnSpc>
                <a:spcPct val="250000"/>
              </a:lnSpc>
            </a:pPr>
            <a:r>
              <a:rPr lang="fr-FR" dirty="0" smtClean="0"/>
              <a:t>Sans se préoccuper de celle-ci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	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3000" y="1965961"/>
            <a:ext cx="9875520" cy="65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dirty="0" smtClean="0"/>
              <a:t>Accès aux éléments d’une collection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267" y="3197053"/>
            <a:ext cx="3886200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81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dirty="0" smtClean="0"/>
              <a:t>Présentation du problème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1" y="2916195"/>
            <a:ext cx="10081466" cy="2957383"/>
          </a:xfrm>
        </p:spPr>
        <p:txBody>
          <a:bodyPr>
            <a:normAutofit/>
          </a:bodyPr>
          <a:lstStyle/>
          <a:p>
            <a:pPr marL="45720" indent="0">
              <a:lnSpc>
                <a:spcPct val="250000"/>
              </a:lnSpc>
              <a:buNone/>
            </a:pPr>
            <a:r>
              <a:rPr lang="fr-FR" dirty="0" smtClean="0"/>
              <a:t>ITÉRATEUR</a:t>
            </a:r>
          </a:p>
          <a:p>
            <a:pPr lvl="1">
              <a:lnSpc>
                <a:spcPct val="250000"/>
              </a:lnSpc>
            </a:pPr>
            <a:r>
              <a:rPr lang="fr-FR" dirty="0" smtClean="0"/>
              <a:t>Objet permettant de parcourir le conteneur sans toucher à la structure interne</a:t>
            </a:r>
          </a:p>
          <a:p>
            <a:pPr lvl="1">
              <a:lnSpc>
                <a:spcPct val="250000"/>
              </a:lnSpc>
            </a:pPr>
            <a:r>
              <a:rPr lang="fr-FR" dirty="0" smtClean="0"/>
              <a:t>Permet de considérer les valeurs du conteneur en simple liste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3000" y="1965961"/>
            <a:ext cx="9875520" cy="65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dirty="0" smtClean="0"/>
              <a:t>Solution : l’</a:t>
            </a:r>
            <a:r>
              <a:rPr lang="fr-FR" sz="3200" dirty="0" err="1" smtClean="0"/>
              <a:t>itérateur</a:t>
            </a:r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val="325112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Diagramme UML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523" y="2552700"/>
            <a:ext cx="6365824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81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Code JAVA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566" y="3147223"/>
            <a:ext cx="2743583" cy="105742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213" y="3085303"/>
            <a:ext cx="2333951" cy="1181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7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Code JAVA</a:t>
            </a:r>
            <a:endParaRPr lang="fr-F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282" y="2395887"/>
            <a:ext cx="5410955" cy="216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57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Code JAVA</a:t>
            </a:r>
            <a:endParaRPr lang="fr-F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570" y="1068448"/>
            <a:ext cx="5325218" cy="510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26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dirty="0" smtClean="0"/>
              <a:t>Compléments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1" y="1965960"/>
            <a:ext cx="10081466" cy="3907618"/>
          </a:xfrm>
        </p:spPr>
        <p:txBody>
          <a:bodyPr>
            <a:normAutofit/>
          </a:bodyPr>
          <a:lstStyle/>
          <a:p>
            <a:pPr marL="45720" indent="0">
              <a:lnSpc>
                <a:spcPct val="250000"/>
              </a:lnSpc>
              <a:buNone/>
            </a:pPr>
            <a:r>
              <a:rPr lang="fr-FR" dirty="0" smtClean="0"/>
              <a:t>On peut rajouter différentes méthodes à un </a:t>
            </a:r>
            <a:r>
              <a:rPr lang="fr-FR" dirty="0" err="1" smtClean="0"/>
              <a:t>itérateur</a:t>
            </a:r>
            <a:endParaRPr lang="fr-FR" dirty="0" smtClean="0"/>
          </a:p>
          <a:p>
            <a:pPr lvl="1">
              <a:lnSpc>
                <a:spcPct val="250000"/>
              </a:lnSpc>
            </a:pPr>
            <a:r>
              <a:rPr lang="fr-FR" dirty="0" smtClean="0"/>
              <a:t>Revenir en arrière ou accéder directement à un élément précis</a:t>
            </a:r>
          </a:p>
          <a:p>
            <a:pPr lvl="1">
              <a:lnSpc>
                <a:spcPct val="250000"/>
              </a:lnSpc>
            </a:pPr>
            <a:r>
              <a:rPr lang="fr-FR" dirty="0" smtClean="0"/>
              <a:t>Insérer, supprimer ou modifier des éléments</a:t>
            </a:r>
          </a:p>
          <a:p>
            <a:pPr lvl="1">
              <a:lnSpc>
                <a:spcPct val="250000"/>
              </a:lnSpc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4664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122</TotalTime>
  <Words>96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Corbel</vt:lpstr>
      <vt:lpstr>Basis</vt:lpstr>
      <vt:lpstr>ITÉrateur</vt:lpstr>
      <vt:lpstr>Présentation du problème</vt:lpstr>
      <vt:lpstr>Présentation du problème</vt:lpstr>
      <vt:lpstr>Diagramme UML</vt:lpstr>
      <vt:lpstr>Code JAVA</vt:lpstr>
      <vt:lpstr>Code JAVA</vt:lpstr>
      <vt:lpstr>Code JAVA</vt:lpstr>
      <vt:lpstr>Compléments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ITÉrateur</dc:title>
  <dc:creator>Admin</dc:creator>
  <cp:lastModifiedBy>Admin</cp:lastModifiedBy>
  <cp:revision>9</cp:revision>
  <dcterms:created xsi:type="dcterms:W3CDTF">2017-09-12T12:43:48Z</dcterms:created>
  <dcterms:modified xsi:type="dcterms:W3CDTF">2017-09-17T20:12:20Z</dcterms:modified>
</cp:coreProperties>
</file>