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90" autoAdjust="0"/>
  </p:normalViewPr>
  <p:slideViewPr>
    <p:cSldViewPr>
      <p:cViewPr varScale="1">
        <p:scale>
          <a:sx n="102" d="100"/>
          <a:sy n="102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397B8C-F58E-423B-A75A-C6711231F46E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EDD629-F066-4851-9AC2-82E81923DBE6}" type="slidenum">
              <a:rPr lang="fr-FR"/>
              <a:pPr/>
              <a:t>1</a:t>
            </a:fld>
            <a:endParaRPr lang="fr-FR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EA361-D8B7-43B6-925D-90664ADEF4E2}" type="slidenum">
              <a:rPr lang="fr-FR"/>
              <a:pPr/>
              <a:t>10</a:t>
            </a:fld>
            <a:endParaRPr lang="fr-FR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FC6A7-B0D6-4EC2-B938-EAFD0BA831DC}" type="slidenum">
              <a:rPr lang="fr-FR"/>
              <a:pPr/>
              <a:t>11</a:t>
            </a:fld>
            <a:endParaRPr lang="fr-FR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A4A0B-A2DF-49C8-9BCE-91668F3DD8A1}" type="slidenum">
              <a:rPr lang="fr-FR"/>
              <a:pPr/>
              <a:t>12</a:t>
            </a:fld>
            <a:endParaRPr lang="fr-FR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37A750-BAD1-4382-8EBE-5AB329CD20BD}" type="slidenum">
              <a:rPr lang="fr-FR"/>
              <a:pPr/>
              <a:t>13</a:t>
            </a:fld>
            <a:endParaRPr lang="fr-FR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EB1483-D5A0-45FF-8BCC-6CC1C9D057F2}" type="slidenum">
              <a:rPr lang="fr-FR"/>
              <a:pPr/>
              <a:t>14</a:t>
            </a:fld>
            <a:endParaRPr lang="fr-FR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34FD29-9E36-4037-BC8A-7497962DBD79}" type="slidenum">
              <a:rPr lang="fr-FR"/>
              <a:pPr/>
              <a:t>15</a:t>
            </a:fld>
            <a:endParaRPr lang="fr-FR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7B490-273A-4F71-8172-AE02FB272F7A}" type="slidenum">
              <a:rPr lang="fr-FR"/>
              <a:pPr/>
              <a:t>16</a:t>
            </a:fld>
            <a:endParaRPr lang="fr-FR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187E4-8019-4D95-AC61-D7B704ADB572}" type="slidenum">
              <a:rPr lang="fr-FR"/>
              <a:pPr/>
              <a:t>17</a:t>
            </a:fld>
            <a:endParaRPr lang="fr-FR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40A19-F159-4878-86C6-F5068B78B0A3}" type="slidenum">
              <a:rPr lang="fr-FR"/>
              <a:pPr/>
              <a:t>18</a:t>
            </a:fld>
            <a:endParaRPr lang="fr-FR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DBF1E6-FE77-4F2E-8C2F-027A3DFF713B}" type="slidenum">
              <a:rPr lang="fr-FR"/>
              <a:pPr/>
              <a:t>19</a:t>
            </a:fld>
            <a:endParaRPr lang="fr-FR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9C62DF-4E67-4B2E-A0CF-1B9D63385A4D}" type="slidenum">
              <a:rPr lang="fr-FR"/>
              <a:pPr/>
              <a:t>2</a:t>
            </a:fld>
            <a:endParaRPr lang="fr-FR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9CA91B-814C-43E6-B7B3-63D5DDEBD21D}" type="slidenum">
              <a:rPr lang="fr-FR"/>
              <a:pPr/>
              <a:t>20</a:t>
            </a:fld>
            <a:endParaRPr lang="fr-FR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A65AA-437B-47CB-A8C8-FBCF27B58BD9}" type="slidenum">
              <a:rPr lang="fr-FR"/>
              <a:pPr/>
              <a:t>21</a:t>
            </a:fld>
            <a:endParaRPr lang="fr-FR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0B121B-2B7A-4EC1-98CF-8BE39DD3511A}" type="slidenum">
              <a:rPr lang="fr-FR"/>
              <a:pPr/>
              <a:t>22</a:t>
            </a:fld>
            <a:endParaRPr lang="fr-FR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F6436E-542E-493E-BE75-7DD44E52EBF0}" type="slidenum">
              <a:rPr lang="fr-FR"/>
              <a:pPr/>
              <a:t>23</a:t>
            </a:fld>
            <a:endParaRPr lang="fr-FR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2DDDBA-AA29-4060-9736-2FB93170901A}" type="slidenum">
              <a:rPr lang="fr-FR"/>
              <a:pPr/>
              <a:t>24</a:t>
            </a:fld>
            <a:endParaRPr lang="fr-FR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92397-CF55-42AB-AA1D-F362768317D8}" type="slidenum">
              <a:rPr lang="fr-FR"/>
              <a:pPr/>
              <a:t>3</a:t>
            </a:fld>
            <a:endParaRPr lang="fr-FR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1A4D91-E1C6-4594-90A2-240B358347BE}" type="slidenum">
              <a:rPr lang="fr-FR"/>
              <a:pPr/>
              <a:t>4</a:t>
            </a:fld>
            <a:endParaRPr lang="fr-FR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B5BBED-51D1-4122-843C-5C6F3569306C}" type="slidenum">
              <a:rPr lang="fr-FR"/>
              <a:pPr/>
              <a:t>5</a:t>
            </a:fld>
            <a:endParaRPr lang="fr-FR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A184CF-1593-4A80-992B-C8DF7FA054A4}" type="slidenum">
              <a:rPr lang="fr-FR"/>
              <a:pPr/>
              <a:t>6</a:t>
            </a:fld>
            <a:endParaRPr lang="fr-FR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F9F70D-9674-4120-9FB5-4AC86F8A7216}" type="slidenum">
              <a:rPr lang="fr-FR"/>
              <a:pPr/>
              <a:t>7</a:t>
            </a:fld>
            <a:endParaRPr lang="fr-FR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7321EF-45F1-40AE-AC91-B817EAAA4895}" type="slidenum">
              <a:rPr lang="fr-FR"/>
              <a:pPr/>
              <a:t>8</a:t>
            </a:fld>
            <a:endParaRPr lang="fr-FR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7C06BD-520B-42E3-B3B6-2257894AD8C2}" type="slidenum">
              <a:rPr lang="fr-FR"/>
              <a:pPr/>
              <a:t>9</a:t>
            </a:fld>
            <a:endParaRPr lang="fr-FR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A2D42-E590-4388-B812-3287C546A62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9F3B6-1300-4AFC-8A9C-2AA1FDA121B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ADD01-FDB7-4A85-A19F-6DB33FD80AE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EC82E-DAC3-4E94-9376-62BBF1D7BCD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BBF88-259E-46BF-B26C-D0116C0B850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D336E-2F3B-47C2-AD50-638853F8F25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3B31A-89DF-448D-B393-8D8D6FB2790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DE89F-31CD-4A27-B3ED-1D0EB4100D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303CE-E503-4A70-9087-4CA1D1C7416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2683E-42FA-412C-B737-5F21AAC44F8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D5BF9-FFB0-4E14-A5C6-949C8572883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359260-0287-400B-8F2E-4AD94E849356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105.png"/><Relationship Id="rId18" Type="http://schemas.openxmlformats.org/officeDocument/2006/relationships/image" Target="../media/image11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17" Type="http://schemas.openxmlformats.org/officeDocument/2006/relationships/image" Target="../media/image109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0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5" Type="http://schemas.openxmlformats.org/officeDocument/2006/relationships/image" Target="../media/image10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Relationship Id="rId14" Type="http://schemas.openxmlformats.org/officeDocument/2006/relationships/image" Target="../media/image10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image" Target="../media/image121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12" Type="http://schemas.openxmlformats.org/officeDocument/2006/relationships/image" Target="../media/image1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11" Type="http://schemas.openxmlformats.org/officeDocument/2006/relationships/image" Target="../media/image119.png"/><Relationship Id="rId5" Type="http://schemas.openxmlformats.org/officeDocument/2006/relationships/image" Target="../media/image11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122.png"/><Relationship Id="rId7" Type="http://schemas.openxmlformats.org/officeDocument/2006/relationships/image" Target="../media/image126.png"/><Relationship Id="rId12" Type="http://schemas.openxmlformats.org/officeDocument/2006/relationships/image" Target="../media/image13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png"/><Relationship Id="rId11" Type="http://schemas.openxmlformats.org/officeDocument/2006/relationships/image" Target="../media/image130.png"/><Relationship Id="rId5" Type="http://schemas.openxmlformats.org/officeDocument/2006/relationships/image" Target="../media/image124.png"/><Relationship Id="rId10" Type="http://schemas.openxmlformats.org/officeDocument/2006/relationships/image" Target="../media/image129.png"/><Relationship Id="rId4" Type="http://schemas.openxmlformats.org/officeDocument/2006/relationships/image" Target="../media/image123.png"/><Relationship Id="rId9" Type="http://schemas.openxmlformats.org/officeDocument/2006/relationships/image" Target="../media/image12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12" Type="http://schemas.openxmlformats.org/officeDocument/2006/relationships/image" Target="../media/image14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5.png"/><Relationship Id="rId11" Type="http://schemas.openxmlformats.org/officeDocument/2006/relationships/image" Target="../media/image140.png"/><Relationship Id="rId5" Type="http://schemas.openxmlformats.org/officeDocument/2006/relationships/image" Target="../media/image134.png"/><Relationship Id="rId10" Type="http://schemas.openxmlformats.org/officeDocument/2006/relationships/image" Target="../media/image139.png"/><Relationship Id="rId4" Type="http://schemas.openxmlformats.org/officeDocument/2006/relationships/image" Target="../media/image133.png"/><Relationship Id="rId9" Type="http://schemas.openxmlformats.org/officeDocument/2006/relationships/image" Target="../media/image1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png"/><Relationship Id="rId5" Type="http://schemas.openxmlformats.org/officeDocument/2006/relationships/image" Target="../media/image144.png"/><Relationship Id="rId4" Type="http://schemas.openxmlformats.org/officeDocument/2006/relationships/image" Target="../media/image1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8.png"/><Relationship Id="rId4" Type="http://schemas.openxmlformats.org/officeDocument/2006/relationships/image" Target="../media/image1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png"/><Relationship Id="rId7" Type="http://schemas.openxmlformats.org/officeDocument/2006/relationships/image" Target="../media/image15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2.png"/><Relationship Id="rId5" Type="http://schemas.openxmlformats.org/officeDocument/2006/relationships/image" Target="../media/image151.png"/><Relationship Id="rId4" Type="http://schemas.openxmlformats.org/officeDocument/2006/relationships/image" Target="../media/image15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6.png"/><Relationship Id="rId4" Type="http://schemas.openxmlformats.org/officeDocument/2006/relationships/image" Target="../media/image15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7.png"/><Relationship Id="rId7" Type="http://schemas.openxmlformats.org/officeDocument/2006/relationships/image" Target="../media/image16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9.png"/><Relationship Id="rId4" Type="http://schemas.openxmlformats.org/officeDocument/2006/relationships/image" Target="../media/image15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3" Type="http://schemas.openxmlformats.org/officeDocument/2006/relationships/image" Target="../media/image162.png"/><Relationship Id="rId7" Type="http://schemas.openxmlformats.org/officeDocument/2006/relationships/image" Target="../media/image16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5.png"/><Relationship Id="rId5" Type="http://schemas.openxmlformats.org/officeDocument/2006/relationships/image" Target="../media/image164.png"/><Relationship Id="rId4" Type="http://schemas.openxmlformats.org/officeDocument/2006/relationships/image" Target="../media/image163.png"/><Relationship Id="rId9" Type="http://schemas.openxmlformats.org/officeDocument/2006/relationships/image" Target="../media/image16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1.png"/><Relationship Id="rId4" Type="http://schemas.openxmlformats.org/officeDocument/2006/relationships/image" Target="../media/image17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7.png"/><Relationship Id="rId3" Type="http://schemas.openxmlformats.org/officeDocument/2006/relationships/image" Target="../media/image172.png"/><Relationship Id="rId7" Type="http://schemas.openxmlformats.org/officeDocument/2006/relationships/image" Target="../media/image17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5.png"/><Relationship Id="rId5" Type="http://schemas.openxmlformats.org/officeDocument/2006/relationships/image" Target="../media/image174.png"/><Relationship Id="rId4" Type="http://schemas.openxmlformats.org/officeDocument/2006/relationships/image" Target="../media/image17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5486400"/>
            <a:ext cx="16764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553200" y="54864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Bureau CY307b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553200" y="60198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>
                <a:solidFill>
                  <a:schemeClr val="accent2"/>
                </a:solidFill>
              </a:rPr>
              <a:t>ga@eisti.eu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457200" y="60198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ElnNumPoly.pdf</a:t>
            </a:r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2819400"/>
            <a:ext cx="32004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990600"/>
            <a:ext cx="7391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3962400"/>
            <a:ext cx="7391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4724400"/>
            <a:ext cx="1828800" cy="712788"/>
          </a:xfrm>
          <a:prstGeom prst="rect">
            <a:avLst/>
          </a:prstGeom>
          <a:noFill/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5410200"/>
            <a:ext cx="3048000" cy="1004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6482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838200"/>
            <a:ext cx="172878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838200"/>
            <a:ext cx="21939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4953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4267200"/>
            <a:ext cx="3657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04800" y="35814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 i="1"/>
              <a:t>Exemple </a:t>
            </a:r>
          </a:p>
        </p:txBody>
      </p:sp>
      <p:pic>
        <p:nvPicPr>
          <p:cNvPr id="23564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3657600"/>
            <a:ext cx="22288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34200" y="1524000"/>
            <a:ext cx="1295400" cy="354013"/>
          </a:xfrm>
          <a:prstGeom prst="rect">
            <a:avLst/>
          </a:prstGeom>
          <a:noFill/>
        </p:spPr>
      </p:pic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77000" y="2209800"/>
            <a:ext cx="236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1816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838200"/>
            <a:ext cx="2971800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28600"/>
            <a:ext cx="3200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838200"/>
            <a:ext cx="320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3886200"/>
            <a:ext cx="54102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419600"/>
            <a:ext cx="41148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8200" y="4419600"/>
            <a:ext cx="4267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812925" y="28559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2860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685800"/>
            <a:ext cx="60960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981200"/>
            <a:ext cx="1066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362200"/>
            <a:ext cx="50292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2362200"/>
            <a:ext cx="2438400" cy="382588"/>
          </a:xfrm>
          <a:prstGeom prst="rect">
            <a:avLst/>
          </a:prstGeom>
          <a:noFill/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048000"/>
            <a:ext cx="60960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3581400"/>
            <a:ext cx="27432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76400" y="4038600"/>
            <a:ext cx="49530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14400" y="4724400"/>
            <a:ext cx="34290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28600" y="4724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2 + 4 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495800" y="4724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+ 5</a:t>
            </a:r>
          </a:p>
        </p:txBody>
      </p:sp>
      <p:pic>
        <p:nvPicPr>
          <p:cNvPr id="25618" name="Picture 1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029200" y="4724400"/>
            <a:ext cx="34861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9" name="Picture 1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10600" y="47815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20" name="Picture 2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14400" y="53340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304800" y="5334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/>
              <a:t>→</a:t>
            </a:r>
            <a:r>
              <a:rPr lang="fr-FR"/>
              <a:t> </a:t>
            </a:r>
          </a:p>
        </p:txBody>
      </p:sp>
      <p:pic>
        <p:nvPicPr>
          <p:cNvPr id="25622" name="Picture 2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29200" y="5334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8382000" y="54102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= 8</a:t>
            </a:r>
          </a:p>
        </p:txBody>
      </p:sp>
      <p:pic>
        <p:nvPicPr>
          <p:cNvPr id="25624" name="Picture 2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14400" y="6096000"/>
            <a:ext cx="20574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304800" y="6019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/>
              <a:t>→</a:t>
            </a:r>
            <a:r>
              <a:rPr lang="fr-FR"/>
              <a:t> </a:t>
            </a:r>
          </a:p>
        </p:txBody>
      </p:sp>
      <p:pic>
        <p:nvPicPr>
          <p:cNvPr id="25626" name="Picture 26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657600" y="6096000"/>
            <a:ext cx="198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30480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or</a:t>
            </a:r>
          </a:p>
        </p:txBody>
      </p:sp>
      <p:pic>
        <p:nvPicPr>
          <p:cNvPr id="25628" name="Picture 28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781800" y="6096000"/>
            <a:ext cx="15240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5867400" y="6096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/>
              <a:t>→</a:t>
            </a:r>
            <a:r>
              <a:rPr lang="fr-FR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2578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762000"/>
            <a:ext cx="4876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447800"/>
            <a:ext cx="20574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2743200"/>
            <a:ext cx="4724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28600" y="26670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 i="1"/>
              <a:t>Exemple 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6324600" y="38100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i="1"/>
              <a:t>Méthode algébrique </a:t>
            </a:r>
          </a:p>
        </p:txBody>
      </p:sp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57600" y="4419600"/>
            <a:ext cx="3200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228600" y="42672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i="1"/>
              <a:t>Méthode de Karnaugh</a:t>
            </a:r>
          </a:p>
        </p:txBody>
      </p:sp>
      <p:pic>
        <p:nvPicPr>
          <p:cNvPr id="26640" name="Picture 1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4953000"/>
            <a:ext cx="18288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41" name="Picture 1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8200" y="5562600"/>
            <a:ext cx="1447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42" name="Picture 1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60198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43" name="Picture 1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391400" y="4724400"/>
            <a:ext cx="1447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44" name="Picture 2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077200" y="5257800"/>
            <a:ext cx="6858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7543800" y="51816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i="1"/>
              <a:t>→</a:t>
            </a:r>
          </a:p>
        </p:txBody>
      </p:sp>
      <p:pic>
        <p:nvPicPr>
          <p:cNvPr id="26646" name="Picture 2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91400" y="6019800"/>
            <a:ext cx="175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6934200" y="61722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i="1"/>
              <a:t>→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209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685800"/>
            <a:ext cx="34480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33400" y="7620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 i="1"/>
              <a:t>Exemple </a:t>
            </a:r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228600"/>
            <a:ext cx="3048000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1676400"/>
            <a:ext cx="45910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09800" y="2667000"/>
            <a:ext cx="17240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676400" y="25908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i="1"/>
              <a:t>→</a:t>
            </a:r>
          </a:p>
        </p:txBody>
      </p:sp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3810000"/>
            <a:ext cx="19812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60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00200" y="4495800"/>
            <a:ext cx="2590800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28600" y="42672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 i="1"/>
              <a:t>Exemple </a:t>
            </a:r>
          </a:p>
        </p:txBody>
      </p:sp>
      <p:pic>
        <p:nvPicPr>
          <p:cNvPr id="27662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48200" y="4648200"/>
            <a:ext cx="4267200" cy="1476375"/>
          </a:xfrm>
          <a:prstGeom prst="rect">
            <a:avLst/>
          </a:prstGeom>
          <a:noFill/>
        </p:spPr>
      </p:pic>
      <p:pic>
        <p:nvPicPr>
          <p:cNvPr id="27663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15000" y="6324600"/>
            <a:ext cx="1943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64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4800" y="3124200"/>
            <a:ext cx="81486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685800"/>
            <a:ext cx="274320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19812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685800"/>
            <a:ext cx="2971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30480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2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3733800"/>
            <a:ext cx="19812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3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" y="4191000"/>
            <a:ext cx="2514600" cy="238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4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4876800"/>
            <a:ext cx="3276600" cy="457200"/>
          </a:xfrm>
          <a:prstGeom prst="rect">
            <a:avLst/>
          </a:prstGeom>
          <a:noFill/>
        </p:spPr>
      </p:pic>
      <p:pic>
        <p:nvPicPr>
          <p:cNvPr id="28685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05600" y="4953000"/>
            <a:ext cx="381000" cy="266700"/>
          </a:xfrm>
          <a:prstGeom prst="rect">
            <a:avLst/>
          </a:prstGeom>
          <a:noFill/>
        </p:spPr>
      </p:pic>
      <p:pic>
        <p:nvPicPr>
          <p:cNvPr id="28686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39000" y="4876800"/>
            <a:ext cx="16002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7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76600" y="60198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34290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33400"/>
            <a:ext cx="3810000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3657600"/>
            <a:ext cx="2667000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6096000"/>
            <a:ext cx="5029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4196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04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762000"/>
            <a:ext cx="7772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334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219200"/>
            <a:ext cx="5105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762000"/>
            <a:ext cx="48006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42672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67000" y="4648200"/>
            <a:ext cx="3733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test2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686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981200"/>
            <a:ext cx="8686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3622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762000"/>
            <a:ext cx="685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4343400"/>
            <a:ext cx="8153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12192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762000"/>
            <a:ext cx="48006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28956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5200" y="3352800"/>
            <a:ext cx="4495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81000" y="3886200"/>
            <a:ext cx="1920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AND 4 entrées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81000" y="54864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AND 4 entrées câblé</a:t>
            </a:r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05200" y="5181600"/>
            <a:ext cx="44958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3622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81000" y="7620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Familles TTL et CMOS </a:t>
            </a:r>
            <a:r>
              <a:rPr lang="fr-FR" sz="2000" b="1" i="1"/>
              <a:t>incompatibles</a:t>
            </a:r>
          </a:p>
        </p:txBody>
      </p:sp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371600"/>
            <a:ext cx="32766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6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2057400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3200400"/>
            <a:ext cx="17160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3200400"/>
            <a:ext cx="533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86200" y="6172200"/>
            <a:ext cx="299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590800" y="2057400"/>
            <a:ext cx="3886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/>
              <a:t>- Prêt à l’emploi (charge intégrée)</a:t>
            </a:r>
          </a:p>
          <a:p>
            <a:pPr>
              <a:buFontTx/>
              <a:buChar char="-"/>
            </a:pPr>
            <a:r>
              <a:rPr lang="fr-FR"/>
              <a:t> Bonnes performances (vitesse …)</a:t>
            </a:r>
          </a:p>
          <a:p>
            <a:pPr>
              <a:buFontTx/>
              <a:buChar char="-"/>
            </a:pPr>
            <a:r>
              <a:rPr lang="fr-FR"/>
              <a:t> ET/OU câblés destructeurs </a:t>
            </a:r>
            <a:endParaRPr lang="fr-FR" i="1"/>
          </a:p>
        </p:txBody>
      </p:sp>
      <p:pic>
        <p:nvPicPr>
          <p:cNvPr id="34831" name="Picture 1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2800" y="2133600"/>
            <a:ext cx="15240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7391400" y="16764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i="1"/>
              <a:t>Symbole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85800" y="838200"/>
            <a:ext cx="563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/>
              <a:t>- Charge à placer par l’utilisateur (selon sortance …)</a:t>
            </a:r>
          </a:p>
          <a:p>
            <a:pPr>
              <a:buFontTx/>
              <a:buChar char="-"/>
            </a:pPr>
            <a:r>
              <a:rPr lang="fr-FR"/>
              <a:t> ET/OU câblés possibles (slots d’extension …)</a:t>
            </a:r>
            <a:endParaRPr lang="fr-FR" i="1"/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7467600" y="609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i="1"/>
              <a:t>Symbole</a:t>
            </a:r>
          </a:p>
        </p:txBody>
      </p:sp>
      <p:pic>
        <p:nvPicPr>
          <p:cNvPr id="3585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038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53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0"/>
            <a:ext cx="5181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54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1066800"/>
            <a:ext cx="152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914400" y="68580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/>
              <a:t>- Prêt à l’emploi (charge intégrée)</a:t>
            </a:r>
          </a:p>
          <a:p>
            <a:r>
              <a:rPr lang="fr-FR"/>
              <a:t>- 3 états : 0, 1, déconnecté (Haute impédance) </a:t>
            </a:r>
            <a:endParaRPr lang="fr-FR" i="1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7543800" y="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i="1"/>
              <a:t>Symbole</a:t>
            </a:r>
          </a:p>
        </p:txBody>
      </p:sp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8194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447800"/>
            <a:ext cx="2819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1447800"/>
            <a:ext cx="5715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8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1400" y="457200"/>
            <a:ext cx="137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876800"/>
            <a:ext cx="708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80" name="Picture 1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43800" y="6477000"/>
            <a:ext cx="13716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8600"/>
            <a:ext cx="59436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590800"/>
            <a:ext cx="3124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914400"/>
            <a:ext cx="1752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914400"/>
            <a:ext cx="647700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3124200"/>
            <a:ext cx="640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33800" y="2590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4495800"/>
            <a:ext cx="2895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9600" y="5105400"/>
            <a:ext cx="69342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33800" y="4495800"/>
            <a:ext cx="3810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1219200"/>
            <a:ext cx="2590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657600"/>
            <a:ext cx="35337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676400"/>
            <a:ext cx="46482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3657600"/>
            <a:ext cx="20097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48400" y="3048000"/>
            <a:ext cx="2667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53340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8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91000" y="5410200"/>
            <a:ext cx="21621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00800" y="4953000"/>
            <a:ext cx="251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3400" y="5943600"/>
            <a:ext cx="44481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401" name="Picture 1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7200" y="4191000"/>
            <a:ext cx="568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403" name="Picture 1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2209800"/>
            <a:ext cx="2019300" cy="685800"/>
          </a:xfrm>
          <a:prstGeom prst="rect">
            <a:avLst/>
          </a:prstGeom>
          <a:noFill/>
        </p:spPr>
      </p:pic>
      <p:pic>
        <p:nvPicPr>
          <p:cNvPr id="16404" name="Picture 2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228600"/>
            <a:ext cx="2514600" cy="350838"/>
          </a:xfrm>
          <a:prstGeom prst="rect">
            <a:avLst/>
          </a:prstGeom>
          <a:noFill/>
        </p:spPr>
      </p:pic>
      <p:pic>
        <p:nvPicPr>
          <p:cNvPr id="16405" name="Picture 2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8600" y="685800"/>
            <a:ext cx="2133600" cy="304800"/>
          </a:xfrm>
          <a:prstGeom prst="rect">
            <a:avLst/>
          </a:prstGeom>
          <a:noFill/>
        </p:spPr>
      </p:pic>
      <p:pic>
        <p:nvPicPr>
          <p:cNvPr id="16406" name="Picture 2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28600" y="1143000"/>
            <a:ext cx="4038600" cy="379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6705600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85800"/>
            <a:ext cx="38100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685800"/>
            <a:ext cx="449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1752600"/>
            <a:ext cx="3962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19600" y="1981200"/>
            <a:ext cx="44958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429000"/>
            <a:ext cx="502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3429000"/>
            <a:ext cx="3524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5105400"/>
            <a:ext cx="464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22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05400" y="4800600"/>
            <a:ext cx="38195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3657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762000"/>
            <a:ext cx="1676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1336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667000"/>
            <a:ext cx="35052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3429000"/>
            <a:ext cx="510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" y="3962400"/>
            <a:ext cx="24384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0" y="4495800"/>
            <a:ext cx="23622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" y="4953000"/>
            <a:ext cx="59436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2000" y="5943600"/>
            <a:ext cx="15240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48200" y="5943600"/>
            <a:ext cx="22098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5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429000" y="4267200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584325" y="27035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743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28600"/>
            <a:ext cx="22860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762000"/>
            <a:ext cx="41148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25908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15200" y="2514600"/>
            <a:ext cx="16049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124200"/>
            <a:ext cx="2590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10000" y="3124200"/>
            <a:ext cx="22098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4267200"/>
            <a:ext cx="37338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70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7200" y="4800600"/>
            <a:ext cx="19812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71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819400" y="4800600"/>
            <a:ext cx="7620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5410200"/>
            <a:ext cx="1981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73" name="Picture 1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19400" y="54102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4958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25146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685800"/>
            <a:ext cx="53625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1371600"/>
            <a:ext cx="2452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2895600"/>
            <a:ext cx="20574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2743200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5105400"/>
            <a:ext cx="20574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81400" y="5029200"/>
            <a:ext cx="3886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1338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228600"/>
            <a:ext cx="41148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2590800"/>
            <a:ext cx="41624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2590800"/>
            <a:ext cx="41338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953000"/>
            <a:ext cx="4114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00600" y="4953000"/>
            <a:ext cx="4124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673</TotalTime>
  <Words>126</Words>
  <Application>Microsoft Office PowerPoint</Application>
  <PresentationFormat>Affichage à l'écran (4:3)</PresentationFormat>
  <Paragraphs>59</Paragraphs>
  <Slides>24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6" baseType="lpstr">
      <vt:lpstr>Arial</vt:lpstr>
      <vt:lpstr>Modèle par défaut</vt:lpstr>
      <vt:lpstr>Diapositive 1</vt:lpstr>
      <vt:lpstr>test2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test1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test1</vt:lpstr>
      <vt:lpstr>Diapositive 20</vt:lpstr>
      <vt:lpstr>Diapositive 21</vt:lpstr>
      <vt:lpstr>Diapositive 22</vt:lpstr>
      <vt:lpstr>Diapositive 23</vt:lpstr>
      <vt:lpstr>Diapositive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test1</dc:title>
  <dc:creator>x</dc:creator>
  <cp:lastModifiedBy>sukrumun</cp:lastModifiedBy>
  <cp:revision>65</cp:revision>
  <dcterms:created xsi:type="dcterms:W3CDTF">2010-09-10T10:18:13Z</dcterms:created>
  <dcterms:modified xsi:type="dcterms:W3CDTF">2010-10-12T09:10:05Z</dcterms:modified>
</cp:coreProperties>
</file>