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690" autoAdjust="0"/>
  </p:normalViewPr>
  <p:slideViewPr>
    <p:cSldViewPr>
      <p:cViewPr varScale="1">
        <p:scale>
          <a:sx n="102" d="100"/>
          <a:sy n="102" d="100"/>
        </p:scale>
        <p:origin x="-13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r-FR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fr-FR"/>
          </a:p>
        </p:txBody>
      </p:sp>
      <p:sp>
        <p:nvSpPr>
          <p:cNvPr id="4403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40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440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r-FR"/>
          </a:p>
        </p:txBody>
      </p:sp>
      <p:sp>
        <p:nvSpPr>
          <p:cNvPr id="440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2656E82-EBA1-459F-8901-27BDD8DDF3F9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A2A9C25-C913-4C98-8585-88D211F91E34}" type="slidenum">
              <a:rPr lang="fr-FR"/>
              <a:pPr/>
              <a:t>1</a:t>
            </a:fld>
            <a:endParaRPr lang="fr-FR"/>
          </a:p>
        </p:txBody>
      </p:sp>
      <p:sp>
        <p:nvSpPr>
          <p:cNvPr id="450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9B9D5F-5999-4BE3-9313-FB662B623B70}" type="slidenum">
              <a:rPr lang="fr-FR"/>
              <a:pPr/>
              <a:t>10</a:t>
            </a:fld>
            <a:endParaRPr lang="fr-FR"/>
          </a:p>
        </p:txBody>
      </p:sp>
      <p:sp>
        <p:nvSpPr>
          <p:cNvPr id="542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500A89-7D36-4900-AF12-A0B44D557B2B}" type="slidenum">
              <a:rPr lang="fr-FR"/>
              <a:pPr/>
              <a:t>11</a:t>
            </a:fld>
            <a:endParaRPr lang="fr-FR"/>
          </a:p>
        </p:txBody>
      </p:sp>
      <p:sp>
        <p:nvSpPr>
          <p:cNvPr id="552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1D653FD-4679-4EFA-9882-2B7CADED3E51}" type="slidenum">
              <a:rPr lang="fr-FR"/>
              <a:pPr/>
              <a:t>12</a:t>
            </a:fld>
            <a:endParaRPr lang="fr-FR"/>
          </a:p>
        </p:txBody>
      </p:sp>
      <p:sp>
        <p:nvSpPr>
          <p:cNvPr id="563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363DB10-374E-4277-AC02-254C2F48B16F}" type="slidenum">
              <a:rPr lang="fr-FR"/>
              <a:pPr/>
              <a:t>13</a:t>
            </a:fld>
            <a:endParaRPr lang="fr-FR"/>
          </a:p>
        </p:txBody>
      </p:sp>
      <p:sp>
        <p:nvSpPr>
          <p:cNvPr id="573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49A3044-B90F-4DD8-8638-0F8E87365B07}" type="slidenum">
              <a:rPr lang="fr-FR"/>
              <a:pPr/>
              <a:t>14</a:t>
            </a:fld>
            <a:endParaRPr lang="fr-FR"/>
          </a:p>
        </p:txBody>
      </p:sp>
      <p:sp>
        <p:nvSpPr>
          <p:cNvPr id="583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22B6AC2-9478-434C-BEFB-97D047F67400}" type="slidenum">
              <a:rPr lang="fr-FR"/>
              <a:pPr/>
              <a:t>15</a:t>
            </a:fld>
            <a:endParaRPr lang="fr-FR"/>
          </a:p>
        </p:txBody>
      </p:sp>
      <p:sp>
        <p:nvSpPr>
          <p:cNvPr id="593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A78FF4-BD4D-4A91-991D-DEE373A86A5E}" type="slidenum">
              <a:rPr lang="fr-FR"/>
              <a:pPr/>
              <a:t>16</a:t>
            </a:fld>
            <a:endParaRPr lang="fr-FR"/>
          </a:p>
        </p:txBody>
      </p:sp>
      <p:sp>
        <p:nvSpPr>
          <p:cNvPr id="6041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86B0F3-EAC0-484F-8A97-FA1205F4FD65}" type="slidenum">
              <a:rPr lang="fr-FR"/>
              <a:pPr/>
              <a:t>17</a:t>
            </a:fld>
            <a:endParaRPr lang="fr-FR"/>
          </a:p>
        </p:txBody>
      </p:sp>
      <p:sp>
        <p:nvSpPr>
          <p:cNvPr id="614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D2113DF-E752-4396-90DA-5C493B6A5818}" type="slidenum">
              <a:rPr lang="fr-FR"/>
              <a:pPr/>
              <a:t>18</a:t>
            </a:fld>
            <a:endParaRPr lang="fr-FR"/>
          </a:p>
        </p:txBody>
      </p:sp>
      <p:sp>
        <p:nvSpPr>
          <p:cNvPr id="624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B3CDD13-76EC-482F-9504-A516F90CF9A1}" type="slidenum">
              <a:rPr lang="fr-FR"/>
              <a:pPr/>
              <a:t>19</a:t>
            </a:fld>
            <a:endParaRPr lang="fr-FR"/>
          </a:p>
        </p:txBody>
      </p:sp>
      <p:sp>
        <p:nvSpPr>
          <p:cNvPr id="634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F634839-37A6-47B7-A6EF-5E0E0876E64E}" type="slidenum">
              <a:rPr lang="fr-FR"/>
              <a:pPr/>
              <a:t>2</a:t>
            </a:fld>
            <a:endParaRPr lang="fr-FR"/>
          </a:p>
        </p:txBody>
      </p:sp>
      <p:sp>
        <p:nvSpPr>
          <p:cNvPr id="460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3122DCD-FB48-489B-9F98-E015B71B5809}" type="slidenum">
              <a:rPr lang="fr-FR"/>
              <a:pPr/>
              <a:t>20</a:t>
            </a:fld>
            <a:endParaRPr lang="fr-FR"/>
          </a:p>
        </p:txBody>
      </p:sp>
      <p:sp>
        <p:nvSpPr>
          <p:cNvPr id="645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939939-7FC4-4E99-A743-B60BF192F480}" type="slidenum">
              <a:rPr lang="fr-FR"/>
              <a:pPr/>
              <a:t>21</a:t>
            </a:fld>
            <a:endParaRPr lang="fr-FR"/>
          </a:p>
        </p:txBody>
      </p:sp>
      <p:sp>
        <p:nvSpPr>
          <p:cNvPr id="655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8DE273-368D-4C31-A7D6-C1A877077A19}" type="slidenum">
              <a:rPr lang="fr-FR"/>
              <a:pPr/>
              <a:t>22</a:t>
            </a:fld>
            <a:endParaRPr lang="fr-FR"/>
          </a:p>
        </p:txBody>
      </p:sp>
      <p:sp>
        <p:nvSpPr>
          <p:cNvPr id="665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86369A9-925B-4081-A8BC-389905F2B75F}" type="slidenum">
              <a:rPr lang="fr-FR"/>
              <a:pPr/>
              <a:t>3</a:t>
            </a:fld>
            <a:endParaRPr lang="fr-FR"/>
          </a:p>
        </p:txBody>
      </p:sp>
      <p:sp>
        <p:nvSpPr>
          <p:cNvPr id="471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309F4CE-FBEB-4A82-9878-959B085F8584}" type="slidenum">
              <a:rPr lang="fr-FR"/>
              <a:pPr/>
              <a:t>4</a:t>
            </a:fld>
            <a:endParaRPr lang="fr-FR"/>
          </a:p>
        </p:txBody>
      </p:sp>
      <p:sp>
        <p:nvSpPr>
          <p:cNvPr id="4813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4BD540A-6AAD-4385-ACE0-9CE773D1430E}" type="slidenum">
              <a:rPr lang="fr-FR"/>
              <a:pPr/>
              <a:t>5</a:t>
            </a:fld>
            <a:endParaRPr lang="fr-FR"/>
          </a:p>
        </p:txBody>
      </p:sp>
      <p:sp>
        <p:nvSpPr>
          <p:cNvPr id="491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DDDB7B2-23E7-40CF-A17D-80B6F14573B9}" type="slidenum">
              <a:rPr lang="fr-FR"/>
              <a:pPr/>
              <a:t>6</a:t>
            </a:fld>
            <a:endParaRPr lang="fr-FR"/>
          </a:p>
        </p:txBody>
      </p:sp>
      <p:sp>
        <p:nvSpPr>
          <p:cNvPr id="501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F9B93F9-79D4-4625-BB18-35F7D8DF7CF6}" type="slidenum">
              <a:rPr lang="fr-FR"/>
              <a:pPr/>
              <a:t>7</a:t>
            </a:fld>
            <a:endParaRPr lang="fr-FR"/>
          </a:p>
        </p:txBody>
      </p:sp>
      <p:sp>
        <p:nvSpPr>
          <p:cNvPr id="512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A012728-8405-4CCD-83E8-6FF757DD4986}" type="slidenum">
              <a:rPr lang="fr-FR"/>
              <a:pPr/>
              <a:t>8</a:t>
            </a:fld>
            <a:endParaRPr lang="fr-FR"/>
          </a:p>
        </p:txBody>
      </p:sp>
      <p:sp>
        <p:nvSpPr>
          <p:cNvPr id="522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56F45A5-0C3E-4047-9069-107456C91D70}" type="slidenum">
              <a:rPr lang="fr-FR"/>
              <a:pPr/>
              <a:t>9</a:t>
            </a:fld>
            <a:endParaRPr lang="fr-FR"/>
          </a:p>
        </p:txBody>
      </p:sp>
      <p:sp>
        <p:nvSpPr>
          <p:cNvPr id="532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FCD53A-3DFE-4823-B28F-31B5687513FA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025F0B-EEBA-4C84-A06E-1A1A385C4515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B749C4-F614-45ED-A8F7-CFF63D762964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C81AFE-A3A9-47CC-9AE0-00AAE45C7D21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8B8E02-C830-4C48-B21B-E2DE66CBF100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375AB8-5D4D-451D-861B-E490010B1DD1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D1DCBB-9189-4552-B9AB-8D3B6FC20735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2D647E-A1B4-4606-A09A-75AE49B5E9F0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695105-6DAB-4D68-9087-47368CCB0948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67BFA7-276C-4132-A492-EFEF08107845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E7A623-867F-4DBF-932F-3ADE201A72E8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98B7ABC-D56B-4AB4-B1D2-20C71F81DE44}" type="slidenum">
              <a:rPr lang="en-US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3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png"/><Relationship Id="rId3" Type="http://schemas.openxmlformats.org/officeDocument/2006/relationships/image" Target="../media/image54.png"/><Relationship Id="rId7" Type="http://schemas.openxmlformats.org/officeDocument/2006/relationships/image" Target="../media/image5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1.png"/><Relationship Id="rId5" Type="http://schemas.openxmlformats.org/officeDocument/2006/relationships/image" Target="../media/image56.png"/><Relationship Id="rId10" Type="http://schemas.openxmlformats.org/officeDocument/2006/relationships/image" Target="../media/image60.png"/><Relationship Id="rId4" Type="http://schemas.openxmlformats.org/officeDocument/2006/relationships/image" Target="../media/image55.png"/><Relationship Id="rId9" Type="http://schemas.openxmlformats.org/officeDocument/2006/relationships/image" Target="../media/image59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6.png"/><Relationship Id="rId3" Type="http://schemas.openxmlformats.org/officeDocument/2006/relationships/image" Target="../media/image61.png"/><Relationship Id="rId7" Type="http://schemas.openxmlformats.org/officeDocument/2006/relationships/image" Target="../media/image6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4.png"/><Relationship Id="rId11" Type="http://schemas.openxmlformats.org/officeDocument/2006/relationships/image" Target="../media/image69.png"/><Relationship Id="rId5" Type="http://schemas.openxmlformats.org/officeDocument/2006/relationships/image" Target="../media/image63.png"/><Relationship Id="rId10" Type="http://schemas.openxmlformats.org/officeDocument/2006/relationships/image" Target="../media/image68.png"/><Relationship Id="rId4" Type="http://schemas.openxmlformats.org/officeDocument/2006/relationships/image" Target="../media/image62.png"/><Relationship Id="rId9" Type="http://schemas.openxmlformats.org/officeDocument/2006/relationships/image" Target="../media/image67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5.png"/><Relationship Id="rId3" Type="http://schemas.openxmlformats.org/officeDocument/2006/relationships/image" Target="../media/image70.png"/><Relationship Id="rId7" Type="http://schemas.openxmlformats.org/officeDocument/2006/relationships/image" Target="../media/image7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3.png"/><Relationship Id="rId5" Type="http://schemas.openxmlformats.org/officeDocument/2006/relationships/image" Target="../media/image72.png"/><Relationship Id="rId10" Type="http://schemas.openxmlformats.org/officeDocument/2006/relationships/image" Target="../media/image77.png"/><Relationship Id="rId4" Type="http://schemas.openxmlformats.org/officeDocument/2006/relationships/image" Target="../media/image71.png"/><Relationship Id="rId9" Type="http://schemas.openxmlformats.org/officeDocument/2006/relationships/image" Target="../media/image76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3.png"/><Relationship Id="rId3" Type="http://schemas.openxmlformats.org/officeDocument/2006/relationships/image" Target="../media/image78.png"/><Relationship Id="rId7" Type="http://schemas.openxmlformats.org/officeDocument/2006/relationships/image" Target="../media/image8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1.png"/><Relationship Id="rId5" Type="http://schemas.openxmlformats.org/officeDocument/2006/relationships/image" Target="../media/image80.png"/><Relationship Id="rId4" Type="http://schemas.openxmlformats.org/officeDocument/2006/relationships/image" Target="../media/image79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9.png"/><Relationship Id="rId3" Type="http://schemas.openxmlformats.org/officeDocument/2006/relationships/image" Target="../media/image84.png"/><Relationship Id="rId7" Type="http://schemas.openxmlformats.org/officeDocument/2006/relationships/image" Target="../media/image88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7.png"/><Relationship Id="rId11" Type="http://schemas.openxmlformats.org/officeDocument/2006/relationships/image" Target="../media/image92.png"/><Relationship Id="rId5" Type="http://schemas.openxmlformats.org/officeDocument/2006/relationships/image" Target="../media/image86.png"/><Relationship Id="rId10" Type="http://schemas.openxmlformats.org/officeDocument/2006/relationships/image" Target="../media/image91.png"/><Relationship Id="rId4" Type="http://schemas.openxmlformats.org/officeDocument/2006/relationships/image" Target="../media/image85.png"/><Relationship Id="rId9" Type="http://schemas.openxmlformats.org/officeDocument/2006/relationships/image" Target="../media/image9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5.png"/><Relationship Id="rId4" Type="http://schemas.openxmlformats.org/officeDocument/2006/relationships/image" Target="../media/image94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0.png"/><Relationship Id="rId3" Type="http://schemas.openxmlformats.org/officeDocument/2006/relationships/image" Target="../media/image95.png"/><Relationship Id="rId7" Type="http://schemas.openxmlformats.org/officeDocument/2006/relationships/image" Target="../media/image99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8.png"/><Relationship Id="rId5" Type="http://schemas.openxmlformats.org/officeDocument/2006/relationships/image" Target="../media/image97.png"/><Relationship Id="rId10" Type="http://schemas.openxmlformats.org/officeDocument/2006/relationships/image" Target="../media/image102.png"/><Relationship Id="rId4" Type="http://schemas.openxmlformats.org/officeDocument/2006/relationships/image" Target="../media/image96.png"/><Relationship Id="rId9" Type="http://schemas.openxmlformats.org/officeDocument/2006/relationships/image" Target="../media/image10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6.png"/><Relationship Id="rId5" Type="http://schemas.openxmlformats.org/officeDocument/2006/relationships/image" Target="../media/image105.png"/><Relationship Id="rId4" Type="http://schemas.openxmlformats.org/officeDocument/2006/relationships/image" Target="../media/image10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7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9.png"/><Relationship Id="rId4" Type="http://schemas.openxmlformats.org/officeDocument/2006/relationships/image" Target="../media/image10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0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3.png"/><Relationship Id="rId5" Type="http://schemas.openxmlformats.org/officeDocument/2006/relationships/image" Target="../media/image112.png"/><Relationship Id="rId4" Type="http://schemas.openxmlformats.org/officeDocument/2006/relationships/image" Target="../media/image111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4.png"/><Relationship Id="rId7" Type="http://schemas.openxmlformats.org/officeDocument/2006/relationships/image" Target="../media/image118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7.png"/><Relationship Id="rId5" Type="http://schemas.openxmlformats.org/officeDocument/2006/relationships/image" Target="../media/image116.png"/><Relationship Id="rId4" Type="http://schemas.openxmlformats.org/officeDocument/2006/relationships/image" Target="../media/image115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4.png"/><Relationship Id="rId3" Type="http://schemas.openxmlformats.org/officeDocument/2006/relationships/image" Target="../media/image119.png"/><Relationship Id="rId7" Type="http://schemas.openxmlformats.org/officeDocument/2006/relationships/image" Target="../media/image123.png"/><Relationship Id="rId12" Type="http://schemas.openxmlformats.org/officeDocument/2006/relationships/image" Target="../media/image12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2.png"/><Relationship Id="rId11" Type="http://schemas.openxmlformats.org/officeDocument/2006/relationships/image" Target="../media/image127.png"/><Relationship Id="rId5" Type="http://schemas.openxmlformats.org/officeDocument/2006/relationships/image" Target="../media/image121.png"/><Relationship Id="rId10" Type="http://schemas.openxmlformats.org/officeDocument/2006/relationships/image" Target="../media/image126.png"/><Relationship Id="rId4" Type="http://schemas.openxmlformats.org/officeDocument/2006/relationships/image" Target="../media/image120.png"/><Relationship Id="rId9" Type="http://schemas.openxmlformats.org/officeDocument/2006/relationships/image" Target="../media/image12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13" Type="http://schemas.openxmlformats.org/officeDocument/2006/relationships/image" Target="../media/image40.png"/><Relationship Id="rId3" Type="http://schemas.openxmlformats.org/officeDocument/2006/relationships/image" Target="../media/image30.png"/><Relationship Id="rId7" Type="http://schemas.openxmlformats.org/officeDocument/2006/relationships/image" Target="../media/image34.png"/><Relationship Id="rId12" Type="http://schemas.openxmlformats.org/officeDocument/2006/relationships/image" Target="../media/image3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png"/><Relationship Id="rId11" Type="http://schemas.openxmlformats.org/officeDocument/2006/relationships/image" Target="../media/image38.png"/><Relationship Id="rId5" Type="http://schemas.openxmlformats.org/officeDocument/2006/relationships/image" Target="../media/image32.png"/><Relationship Id="rId10" Type="http://schemas.openxmlformats.org/officeDocument/2006/relationships/image" Target="../media/image37.png"/><Relationship Id="rId4" Type="http://schemas.openxmlformats.org/officeDocument/2006/relationships/image" Target="../media/image31.png"/><Relationship Id="rId9" Type="http://schemas.openxmlformats.org/officeDocument/2006/relationships/image" Target="../media/image36.png"/><Relationship Id="rId14" Type="http://schemas.openxmlformats.org/officeDocument/2006/relationships/image" Target="../media/image41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png"/><Relationship Id="rId3" Type="http://schemas.openxmlformats.org/officeDocument/2006/relationships/image" Target="../media/image42.png"/><Relationship Id="rId7" Type="http://schemas.openxmlformats.org/officeDocument/2006/relationships/image" Target="../media/image46.png"/><Relationship Id="rId12" Type="http://schemas.openxmlformats.org/officeDocument/2006/relationships/image" Target="../media/image5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5.png"/><Relationship Id="rId11" Type="http://schemas.openxmlformats.org/officeDocument/2006/relationships/image" Target="../media/image50.png"/><Relationship Id="rId5" Type="http://schemas.openxmlformats.org/officeDocument/2006/relationships/image" Target="../media/image44.png"/><Relationship Id="rId10" Type="http://schemas.openxmlformats.org/officeDocument/2006/relationships/image" Target="../media/image49.png"/><Relationship Id="rId4" Type="http://schemas.openxmlformats.org/officeDocument/2006/relationships/image" Target="../media/image43.png"/><Relationship Id="rId9" Type="http://schemas.openxmlformats.org/officeDocument/2006/relationships/image" Target="../media/image4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test1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1812925" y="2779713"/>
            <a:ext cx="46640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fr-FR"/>
          </a:p>
        </p:txBody>
      </p:sp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52600" y="228600"/>
            <a:ext cx="5638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" y="762000"/>
            <a:ext cx="30480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9" name="Picture 1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8600" y="1295400"/>
            <a:ext cx="1600200" cy="328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60" name="Picture 1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62000" y="1828800"/>
            <a:ext cx="76962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test1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1812925" y="2779713"/>
            <a:ext cx="46640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fr-FR"/>
          </a:p>
        </p:txBody>
      </p:sp>
      <p:pic>
        <p:nvPicPr>
          <p:cNvPr id="22535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228600"/>
            <a:ext cx="82296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2536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" y="1066800"/>
            <a:ext cx="86106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7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304800"/>
            <a:ext cx="5334000" cy="37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3558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" y="990600"/>
            <a:ext cx="8534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3559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9600" y="1600200"/>
            <a:ext cx="76200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3560" name="Picture 8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85800" y="2971800"/>
            <a:ext cx="502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3561" name="Picture 9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943600" y="2209800"/>
            <a:ext cx="2971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3562" name="Picture 10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657600" y="2362200"/>
            <a:ext cx="21336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3563" name="Text Box 11"/>
          <p:cNvSpPr txBox="1">
            <a:spLocks noChangeArrowheads="1"/>
          </p:cNvSpPr>
          <p:nvPr/>
        </p:nvSpPr>
        <p:spPr bwMode="auto">
          <a:xfrm>
            <a:off x="685800" y="2286000"/>
            <a:ext cx="2673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sz="2400" b="1"/>
              <a:t>à identifier avec :</a:t>
            </a:r>
          </a:p>
        </p:txBody>
      </p:sp>
      <p:pic>
        <p:nvPicPr>
          <p:cNvPr id="23565" name="Picture 13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33400" y="4648200"/>
            <a:ext cx="83820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3566" name="Picture 14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04800" y="4038600"/>
            <a:ext cx="8077200" cy="4460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81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228600"/>
            <a:ext cx="5257800" cy="34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4582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" y="838200"/>
            <a:ext cx="51816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4583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81000" y="1371600"/>
            <a:ext cx="85344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4584" name="Picture 8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28600" y="3352800"/>
            <a:ext cx="2209800" cy="32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4585" name="Picture 9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81000" y="3886200"/>
            <a:ext cx="41910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4586" name="Picture 10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181600" y="3352800"/>
            <a:ext cx="3429000" cy="31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4587" name="Picture 11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876800" y="3886200"/>
            <a:ext cx="19812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4588" name="Picture 12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010400" y="3886200"/>
            <a:ext cx="19050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4589" name="Picture 13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6477000" y="6019800"/>
            <a:ext cx="2438400" cy="53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1812925" y="2779713"/>
            <a:ext cx="46640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fr-FR"/>
          </a:p>
        </p:txBody>
      </p:sp>
      <p:pic>
        <p:nvPicPr>
          <p:cNvPr id="25606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228600"/>
            <a:ext cx="14478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5607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" y="762000"/>
            <a:ext cx="3429000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5608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8600" y="1295400"/>
            <a:ext cx="38862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5609" name="Picture 9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800600" y="228600"/>
            <a:ext cx="41148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5610" name="Picture 10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638800" y="2362200"/>
            <a:ext cx="2438400" cy="53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5611" name="Picture 11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28600" y="3276600"/>
            <a:ext cx="1447800" cy="350838"/>
          </a:xfrm>
          <a:prstGeom prst="rect">
            <a:avLst/>
          </a:prstGeom>
          <a:noFill/>
        </p:spPr>
      </p:pic>
      <p:pic>
        <p:nvPicPr>
          <p:cNvPr id="25612" name="Picture 12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28600" y="3810000"/>
            <a:ext cx="49530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5613" name="Picture 13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57200" y="4343400"/>
            <a:ext cx="83058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228600"/>
            <a:ext cx="36576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6630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" y="762000"/>
            <a:ext cx="1524000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6631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7200" y="1981200"/>
            <a:ext cx="34290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6632" name="Text Box 8"/>
          <p:cNvSpPr txBox="1">
            <a:spLocks noChangeArrowheads="1"/>
          </p:cNvSpPr>
          <p:nvPr/>
        </p:nvSpPr>
        <p:spPr bwMode="auto">
          <a:xfrm>
            <a:off x="212725" y="1408113"/>
            <a:ext cx="37496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fr-FR" sz="2000" b="1"/>
              <a:t>Demi-additionneur 2 bits :</a:t>
            </a:r>
          </a:p>
        </p:txBody>
      </p:sp>
      <p:pic>
        <p:nvPicPr>
          <p:cNvPr id="26633" name="Picture 9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57200" y="4495800"/>
            <a:ext cx="3505200" cy="1905000"/>
          </a:xfrm>
          <a:prstGeom prst="rect">
            <a:avLst/>
          </a:prstGeom>
          <a:noFill/>
        </p:spPr>
      </p:pic>
      <p:pic>
        <p:nvPicPr>
          <p:cNvPr id="26634" name="Picture 10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181600" y="4495800"/>
            <a:ext cx="3505200" cy="1905000"/>
          </a:xfrm>
          <a:prstGeom prst="rect">
            <a:avLst/>
          </a:prstGeom>
          <a:noFill/>
        </p:spPr>
      </p:pic>
      <p:pic>
        <p:nvPicPr>
          <p:cNvPr id="26635" name="Picture 11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181600" y="1981200"/>
            <a:ext cx="35052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990600"/>
            <a:ext cx="8610600" cy="309563"/>
          </a:xfrm>
          <a:prstGeom prst="rect">
            <a:avLst/>
          </a:prstGeom>
          <a:noFill/>
        </p:spPr>
      </p:pic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228600" y="304800"/>
            <a:ext cx="37496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fr-FR" sz="2000" b="1"/>
              <a:t>Additionneur 2 bits complet :</a:t>
            </a:r>
          </a:p>
        </p:txBody>
      </p:sp>
      <p:pic>
        <p:nvPicPr>
          <p:cNvPr id="27654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4800" y="3657600"/>
            <a:ext cx="38100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7655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4800" y="1371600"/>
            <a:ext cx="3810000" cy="2209800"/>
          </a:xfrm>
          <a:prstGeom prst="rect">
            <a:avLst/>
          </a:prstGeom>
          <a:noFill/>
        </p:spPr>
      </p:pic>
      <p:pic>
        <p:nvPicPr>
          <p:cNvPr id="27656" name="Picture 8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495800" y="1371600"/>
            <a:ext cx="4419600" cy="2209800"/>
          </a:xfrm>
          <a:prstGeom prst="rect">
            <a:avLst/>
          </a:prstGeom>
          <a:noFill/>
        </p:spPr>
      </p:pic>
      <p:pic>
        <p:nvPicPr>
          <p:cNvPr id="27657" name="Picture 9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962400" y="228600"/>
            <a:ext cx="4953000" cy="685800"/>
          </a:xfrm>
          <a:prstGeom prst="rect">
            <a:avLst/>
          </a:prstGeom>
          <a:noFill/>
        </p:spPr>
      </p:pic>
      <p:pic>
        <p:nvPicPr>
          <p:cNvPr id="27658" name="Picture 10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495800" y="3657600"/>
            <a:ext cx="44196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7659" name="Picture 11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905000" y="3733800"/>
            <a:ext cx="2209800" cy="44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7660" name="Picture 12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477000" y="3733800"/>
            <a:ext cx="2438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7661" name="Picture 13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1752600" y="5181600"/>
            <a:ext cx="57912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test1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8677" name="Text Box 5"/>
          <p:cNvSpPr txBox="1">
            <a:spLocks noChangeArrowheads="1"/>
          </p:cNvSpPr>
          <p:nvPr/>
        </p:nvSpPr>
        <p:spPr bwMode="auto">
          <a:xfrm>
            <a:off x="1812925" y="2779713"/>
            <a:ext cx="46640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fr-FR"/>
          </a:p>
        </p:txBody>
      </p:sp>
      <p:sp>
        <p:nvSpPr>
          <p:cNvPr id="28678" name="Text Box 6"/>
          <p:cNvSpPr txBox="1">
            <a:spLocks noChangeArrowheads="1"/>
          </p:cNvSpPr>
          <p:nvPr/>
        </p:nvSpPr>
        <p:spPr bwMode="auto">
          <a:xfrm>
            <a:off x="0" y="228600"/>
            <a:ext cx="8077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fr-FR" sz="2400" b="1"/>
              <a:t> Additionneur 2 mots de n bits :</a:t>
            </a:r>
            <a:r>
              <a:rPr lang="fr-FR" sz="2000" b="1"/>
              <a:t> </a:t>
            </a:r>
          </a:p>
          <a:p>
            <a:r>
              <a:rPr lang="fr-FR" sz="2000" b="1"/>
              <a:t>    Architecture « naturelle » :  </a:t>
            </a:r>
            <a:r>
              <a:rPr lang="fr-FR" b="1"/>
              <a:t>Propagation de retenue</a:t>
            </a:r>
            <a:r>
              <a:rPr lang="fr-FR"/>
              <a:t> </a:t>
            </a:r>
          </a:p>
        </p:txBody>
      </p:sp>
      <p:pic>
        <p:nvPicPr>
          <p:cNvPr id="28679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3581400"/>
            <a:ext cx="84582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8680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66800" y="1066800"/>
            <a:ext cx="68580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8681" name="Text Box 9"/>
          <p:cNvSpPr txBox="1">
            <a:spLocks noChangeArrowheads="1"/>
          </p:cNvSpPr>
          <p:nvPr/>
        </p:nvSpPr>
        <p:spPr bwMode="auto">
          <a:xfrm>
            <a:off x="228600" y="6248400"/>
            <a:ext cx="853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fr-FR" sz="2000" b="1"/>
              <a:t>Propagation de retenue : solution matérielle lente</a:t>
            </a:r>
          </a:p>
        </p:txBody>
      </p:sp>
      <p:pic>
        <p:nvPicPr>
          <p:cNvPr id="28682" name="Picture 10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77000" y="533400"/>
            <a:ext cx="2438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304800" y="228600"/>
            <a:ext cx="8077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fr-FR" sz="2400" b="1"/>
              <a:t>Additionneur 2 mots de n bits :</a:t>
            </a:r>
            <a:r>
              <a:rPr lang="fr-FR" sz="2000" b="1"/>
              <a:t> </a:t>
            </a:r>
          </a:p>
          <a:p>
            <a:r>
              <a:rPr lang="fr-FR" sz="2000" b="1"/>
              <a:t>   Architecture optimisée :  </a:t>
            </a:r>
            <a:r>
              <a:rPr lang="fr-FR" b="1"/>
              <a:t>retenue anticipée  </a:t>
            </a:r>
            <a:endParaRPr lang="fr-FR"/>
          </a:p>
        </p:txBody>
      </p:sp>
      <p:pic>
        <p:nvPicPr>
          <p:cNvPr id="29702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77000" y="609600"/>
            <a:ext cx="2438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9703" name="Text Box 7"/>
          <p:cNvSpPr txBox="1">
            <a:spLocks noChangeArrowheads="1"/>
          </p:cNvSpPr>
          <p:nvPr/>
        </p:nvSpPr>
        <p:spPr bwMode="auto">
          <a:xfrm>
            <a:off x="6172200" y="228600"/>
            <a:ext cx="26860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b="1"/>
              <a:t>récurrence développée</a:t>
            </a:r>
          </a:p>
        </p:txBody>
      </p:sp>
      <p:pic>
        <p:nvPicPr>
          <p:cNvPr id="29705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" y="1143000"/>
            <a:ext cx="1371600" cy="439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9706" name="Picture 10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133600" y="1143000"/>
            <a:ext cx="1295400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9707" name="Picture 1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28600" y="1828800"/>
            <a:ext cx="1600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9708" name="Picture 1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648200" y="1219200"/>
            <a:ext cx="4267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9709" name="Picture 13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28600" y="2438400"/>
            <a:ext cx="4191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9710" name="Picture 14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648200" y="2133600"/>
            <a:ext cx="4267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9711" name="Picture 15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28600" y="3276600"/>
            <a:ext cx="8686800" cy="328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304800"/>
            <a:ext cx="16002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24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" y="990600"/>
            <a:ext cx="50292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25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14400" y="1905000"/>
            <a:ext cx="7391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26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914400" y="3048000"/>
            <a:ext cx="46482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test1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1749" name="Text Box 5"/>
          <p:cNvSpPr txBox="1">
            <a:spLocks noChangeArrowheads="1"/>
          </p:cNvSpPr>
          <p:nvPr/>
        </p:nvSpPr>
        <p:spPr bwMode="auto">
          <a:xfrm>
            <a:off x="1812925" y="2779713"/>
            <a:ext cx="46640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fr-FR"/>
          </a:p>
        </p:txBody>
      </p:sp>
      <p:pic>
        <p:nvPicPr>
          <p:cNvPr id="31750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304800"/>
            <a:ext cx="1752600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1751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" y="114300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1752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295400" y="2438400"/>
            <a:ext cx="67056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1753" name="Text Box 9"/>
          <p:cNvSpPr txBox="1">
            <a:spLocks noChangeArrowheads="1"/>
          </p:cNvSpPr>
          <p:nvPr/>
        </p:nvSpPr>
        <p:spPr bwMode="auto">
          <a:xfrm>
            <a:off x="441325" y="6132513"/>
            <a:ext cx="38258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fr-FR" sz="2000" b="1"/>
              <a:t>Optimisation possible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228600"/>
            <a:ext cx="3276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86200" y="228600"/>
            <a:ext cx="3352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4800" y="762000"/>
            <a:ext cx="46482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791200" y="762000"/>
            <a:ext cx="31242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82" name="Picture 10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04800" y="3886200"/>
            <a:ext cx="45720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83" name="Picture 11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791200" y="3124200"/>
            <a:ext cx="3124200" cy="3505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4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304800"/>
            <a:ext cx="5029200" cy="414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2775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" y="990600"/>
            <a:ext cx="6248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2776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8600" y="1600200"/>
            <a:ext cx="36576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2777" name="Picture 9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343400" y="1600200"/>
            <a:ext cx="4572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228600"/>
            <a:ext cx="44958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379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4800" y="762000"/>
            <a:ext cx="2743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3797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7200" y="1676400"/>
            <a:ext cx="28956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3798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657600" y="762000"/>
            <a:ext cx="52578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3799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657600" y="2895600"/>
            <a:ext cx="5257800" cy="363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1" name="Text Box 5"/>
          <p:cNvSpPr txBox="1">
            <a:spLocks noChangeArrowheads="1"/>
          </p:cNvSpPr>
          <p:nvPr/>
        </p:nvSpPr>
        <p:spPr bwMode="auto">
          <a:xfrm>
            <a:off x="1812925" y="2779713"/>
            <a:ext cx="46640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fr-FR"/>
          </a:p>
        </p:txBody>
      </p:sp>
      <p:pic>
        <p:nvPicPr>
          <p:cNvPr id="34822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228600"/>
            <a:ext cx="1981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4823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4600" y="228600"/>
            <a:ext cx="62484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4824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8600" y="2438400"/>
            <a:ext cx="1447800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4825" name="Picture 9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33600" y="2514600"/>
            <a:ext cx="762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4826" name="Picture 10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276600" y="2514600"/>
            <a:ext cx="685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4827" name="Picture 11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267200" y="2514600"/>
            <a:ext cx="914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4828" name="Picture 12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410200" y="2514600"/>
            <a:ext cx="838200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4829" name="Picture 13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28600" y="2971800"/>
            <a:ext cx="1524000" cy="32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4830" name="Picture 14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1905000" y="2971800"/>
            <a:ext cx="70104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4831" name="Text Box 15"/>
          <p:cNvSpPr txBox="1">
            <a:spLocks noChangeArrowheads="1"/>
          </p:cNvSpPr>
          <p:nvPr/>
        </p:nvSpPr>
        <p:spPr bwMode="auto">
          <a:xfrm>
            <a:off x="6705600" y="2438400"/>
            <a:ext cx="10826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fr-FR" sz="2400" b="1"/>
              <a:t>…</a:t>
            </a:r>
          </a:p>
        </p:txBody>
      </p:sp>
      <p:pic>
        <p:nvPicPr>
          <p:cNvPr id="34832" name="Picture 16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381000" y="6400800"/>
            <a:ext cx="1028700" cy="8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228600" y="228600"/>
            <a:ext cx="6264275" cy="143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fr-FR" sz="2800" b="1"/>
              <a:t>Codeur :</a:t>
            </a:r>
            <a:r>
              <a:rPr lang="fr-FR" sz="2400" b="1"/>
              <a:t> </a:t>
            </a:r>
          </a:p>
          <a:p>
            <a:r>
              <a:rPr lang="fr-FR" sz="2000" b="1"/>
              <a:t>	. 1 seule entrée active à la fois</a:t>
            </a:r>
          </a:p>
          <a:p>
            <a:r>
              <a:rPr lang="fr-FR" sz="2000" b="1"/>
              <a:t>	. Plus d’entrées que de sorties</a:t>
            </a:r>
          </a:p>
          <a:p>
            <a:r>
              <a:rPr lang="fr-FR" sz="2000" b="1"/>
              <a:t>	. Matrice de OU</a:t>
            </a:r>
          </a:p>
        </p:txBody>
      </p:sp>
      <p:pic>
        <p:nvPicPr>
          <p:cNvPr id="15367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1981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368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90600" y="2590800"/>
            <a:ext cx="70104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1812925" y="2779713"/>
            <a:ext cx="46640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fr-FR"/>
          </a:p>
        </p:txBody>
      </p:sp>
      <p:pic>
        <p:nvPicPr>
          <p:cNvPr id="16391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38800" y="762000"/>
            <a:ext cx="25908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392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" y="228600"/>
            <a:ext cx="4724400" cy="262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393" name="Picture 9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867400" y="228600"/>
            <a:ext cx="2057400" cy="334963"/>
          </a:xfrm>
          <a:prstGeom prst="rect">
            <a:avLst/>
          </a:prstGeom>
          <a:noFill/>
        </p:spPr>
      </p:pic>
      <p:pic>
        <p:nvPicPr>
          <p:cNvPr id="16394" name="Picture 10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28600" y="3048000"/>
            <a:ext cx="42672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395" name="Picture 11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257800" y="3124200"/>
            <a:ext cx="34290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6396" name="Text Box 12"/>
          <p:cNvSpPr txBox="1">
            <a:spLocks noChangeArrowheads="1"/>
          </p:cNvSpPr>
          <p:nvPr/>
        </p:nvSpPr>
        <p:spPr bwMode="auto">
          <a:xfrm>
            <a:off x="228600" y="5181600"/>
            <a:ext cx="4876800" cy="143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fr-FR" sz="2800" b="1"/>
              <a:t>Décodeur :</a:t>
            </a:r>
            <a:r>
              <a:rPr lang="fr-FR" sz="2400" b="1"/>
              <a:t> </a:t>
            </a:r>
          </a:p>
          <a:p>
            <a:r>
              <a:rPr lang="fr-FR" sz="2000" b="1"/>
              <a:t>	. 1 seule sortie active à la fois</a:t>
            </a:r>
          </a:p>
          <a:p>
            <a:r>
              <a:rPr lang="fr-FR" sz="2000" b="1"/>
              <a:t>	. Plus de sorties que d’</a:t>
            </a:r>
            <a:r>
              <a:rPr lang="fr-FR" b="1"/>
              <a:t>entrées</a:t>
            </a:r>
            <a:endParaRPr lang="fr-FR" sz="2000" b="1"/>
          </a:p>
          <a:p>
            <a:r>
              <a:rPr lang="fr-FR" sz="2000" b="1"/>
              <a:t>	. Matrice de ET</a:t>
            </a:r>
          </a:p>
        </p:txBody>
      </p:sp>
      <p:sp>
        <p:nvSpPr>
          <p:cNvPr id="16397" name="Text Box 13"/>
          <p:cNvSpPr txBox="1">
            <a:spLocks noChangeArrowheads="1"/>
          </p:cNvSpPr>
          <p:nvPr/>
        </p:nvSpPr>
        <p:spPr bwMode="auto">
          <a:xfrm>
            <a:off x="5943600" y="5638800"/>
            <a:ext cx="2438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fr-FR" sz="2800" b="1"/>
              <a:t>s</a:t>
            </a:r>
            <a:r>
              <a:rPr lang="fr-FR" sz="2800" b="1" baseline="-25000"/>
              <a:t>i</a:t>
            </a:r>
            <a:r>
              <a:rPr lang="fr-FR" sz="2800" b="1"/>
              <a:t> :</a:t>
            </a:r>
            <a:r>
              <a:rPr lang="fr-FR" sz="2400" b="1"/>
              <a:t> minterme</a:t>
            </a:r>
            <a:endParaRPr lang="fr-FR" sz="2000" b="1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7414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228600"/>
            <a:ext cx="2819400" cy="36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415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" y="762000"/>
            <a:ext cx="640080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416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4800" y="1295400"/>
            <a:ext cx="85344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417" name="Picture 9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04800" y="4648200"/>
            <a:ext cx="84582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228600"/>
            <a:ext cx="2286000" cy="37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43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" y="838200"/>
            <a:ext cx="8305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437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3400" y="1676400"/>
            <a:ext cx="8305800" cy="4991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test1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1812925" y="2779713"/>
            <a:ext cx="46640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fr-FR"/>
          </a:p>
        </p:txBody>
      </p:sp>
      <p:pic>
        <p:nvPicPr>
          <p:cNvPr id="19462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228600"/>
            <a:ext cx="1981200" cy="30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9463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66800" y="762000"/>
            <a:ext cx="114300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9464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90800" y="228600"/>
            <a:ext cx="62484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9465" name="Picture 9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28600" y="3871913"/>
            <a:ext cx="70104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9466" name="Picture 10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400800" y="4343400"/>
            <a:ext cx="25146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5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228600"/>
            <a:ext cx="45720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486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" y="762000"/>
            <a:ext cx="4800600" cy="294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487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19800" y="304800"/>
            <a:ext cx="21336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488" name="Picture 8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791200" y="762000"/>
            <a:ext cx="26670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489" name="Picture 9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181600" y="2590800"/>
            <a:ext cx="1600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490" name="Picture 10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934200" y="2514600"/>
            <a:ext cx="19240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491" name="Picture 11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934200" y="3276600"/>
            <a:ext cx="1905000" cy="382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492" name="Picture 12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81000" y="3886200"/>
            <a:ext cx="21336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493" name="Picture 13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28600" y="4343400"/>
            <a:ext cx="3200400" cy="2281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494" name="Picture 14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3733800" y="4495800"/>
            <a:ext cx="20574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495" name="Picture 15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172200" y="4495800"/>
            <a:ext cx="2562225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496" name="Picture 16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3733800" y="6096000"/>
            <a:ext cx="502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09800" y="228600"/>
            <a:ext cx="1981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228600" y="228600"/>
            <a:ext cx="20113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sz="2400" b="1"/>
              <a:t>MUX 2</a:t>
            </a:r>
            <a:r>
              <a:rPr lang="fr-FR" sz="2400" b="1" baseline="30000"/>
              <a:t>n</a:t>
            </a:r>
            <a:r>
              <a:rPr lang="fr-FR" sz="2400" b="1"/>
              <a:t> </a:t>
            </a:r>
            <a:r>
              <a:rPr lang="fr-FR" sz="2800" b="1"/>
              <a:t>→ </a:t>
            </a:r>
            <a:r>
              <a:rPr lang="fr-FR" sz="2400" b="1"/>
              <a:t>1</a:t>
            </a:r>
            <a:r>
              <a:rPr lang="fr-FR"/>
              <a:t> </a:t>
            </a:r>
          </a:p>
        </p:txBody>
      </p:sp>
      <p:pic>
        <p:nvPicPr>
          <p:cNvPr id="21509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4800" y="990600"/>
            <a:ext cx="1295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510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4800" y="1447800"/>
            <a:ext cx="39624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51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057400" y="990600"/>
            <a:ext cx="2133600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512" name="Picture 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648200" y="1447800"/>
            <a:ext cx="4267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513" name="Picture 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28600" y="4419600"/>
            <a:ext cx="1600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514" name="Picture 10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28600" y="3657600"/>
            <a:ext cx="8686800" cy="294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515" name="Picture 11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209800" y="3124200"/>
            <a:ext cx="56388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516" name="Picture 12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28600" y="3124200"/>
            <a:ext cx="1600200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517" name="Picture 13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4724400" y="914400"/>
            <a:ext cx="3962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Fireworks</Template>
  <TotalTime>594</TotalTime>
  <Words>87</Words>
  <Application>Microsoft Office PowerPoint</Application>
  <PresentationFormat>Affichage à l'écran (4:3)</PresentationFormat>
  <Paragraphs>48</Paragraphs>
  <Slides>22</Slides>
  <Notes>22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22</vt:i4>
      </vt:variant>
    </vt:vector>
  </HeadingPairs>
  <TitlesOfParts>
    <vt:vector size="25" baseType="lpstr">
      <vt:lpstr>Arial</vt:lpstr>
      <vt:lpstr>Times New Roman</vt:lpstr>
      <vt:lpstr>Modèle par défaut</vt:lpstr>
      <vt:lpstr>test1</vt:lpstr>
      <vt:lpstr>Diapositive 2</vt:lpstr>
      <vt:lpstr>Diapositive 3</vt:lpstr>
      <vt:lpstr>Diapositive 4</vt:lpstr>
      <vt:lpstr>Diapositive 5</vt:lpstr>
      <vt:lpstr>Diapositive 6</vt:lpstr>
      <vt:lpstr>test1</vt:lpstr>
      <vt:lpstr>Diapositive 8</vt:lpstr>
      <vt:lpstr>Diapositive 9</vt:lpstr>
      <vt:lpstr>test1</vt:lpstr>
      <vt:lpstr>Diapositive 11</vt:lpstr>
      <vt:lpstr>Diapositive 12</vt:lpstr>
      <vt:lpstr>Diapositive 13</vt:lpstr>
      <vt:lpstr>Diapositive 14</vt:lpstr>
      <vt:lpstr>Diapositive 15</vt:lpstr>
      <vt:lpstr>test1</vt:lpstr>
      <vt:lpstr>Diapositive 17</vt:lpstr>
      <vt:lpstr>Diapositive 18</vt:lpstr>
      <vt:lpstr>test1</vt:lpstr>
      <vt:lpstr>Diapositive 20</vt:lpstr>
      <vt:lpstr>Diapositive 21</vt:lpstr>
      <vt:lpstr>Diapositive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test1</dc:title>
  <dc:creator>x</dc:creator>
  <cp:lastModifiedBy>sukrumun</cp:lastModifiedBy>
  <cp:revision>66</cp:revision>
  <dcterms:created xsi:type="dcterms:W3CDTF">2010-09-10T10:18:13Z</dcterms:created>
  <dcterms:modified xsi:type="dcterms:W3CDTF">2010-10-12T08:41:15Z</dcterms:modified>
</cp:coreProperties>
</file>