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90" autoAdjust="0"/>
  </p:normalViewPr>
  <p:slideViewPr>
    <p:cSldViewPr>
      <p:cViewPr varScale="1">
        <p:scale>
          <a:sx n="102" d="100"/>
          <a:sy n="102" d="100"/>
        </p:scale>
        <p:origin x="-13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40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D67058-9B00-4C67-86CC-DD4269364122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83964A-AF8E-479B-950F-84DEC80609F8}" type="slidenum">
              <a:rPr lang="fr-FR"/>
              <a:pPr/>
              <a:t>1</a:t>
            </a:fld>
            <a:endParaRPr lang="fr-FR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391189-3878-4834-93A7-0517B40EB0D4}" type="slidenum">
              <a:rPr lang="fr-FR"/>
              <a:pPr/>
              <a:t>10</a:t>
            </a:fld>
            <a:endParaRPr lang="fr-FR"/>
          </a:p>
        </p:txBody>
      </p:sp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F2EFB2-C72F-4EEC-8886-88F62662F50F}" type="slidenum">
              <a:rPr lang="fr-FR"/>
              <a:pPr/>
              <a:t>2</a:t>
            </a:fld>
            <a:endParaRPr lang="fr-FR"/>
          </a:p>
        </p:txBody>
      </p:sp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CFDE1F-78F3-4CB4-9967-E4759185BF01}" type="slidenum">
              <a:rPr lang="fr-FR"/>
              <a:pPr/>
              <a:t>3</a:t>
            </a:fld>
            <a:endParaRPr lang="fr-FR"/>
          </a:p>
        </p:txBody>
      </p:sp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9A130A-E650-430C-8F66-F4F0FC51444A}" type="slidenum">
              <a:rPr lang="fr-FR"/>
              <a:pPr/>
              <a:t>4</a:t>
            </a:fld>
            <a:endParaRPr lang="fr-FR"/>
          </a:p>
        </p:txBody>
      </p:sp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CB898C-FE34-4AA1-955B-E42F9B12AE4B}" type="slidenum">
              <a:rPr lang="fr-FR"/>
              <a:pPr/>
              <a:t>5</a:t>
            </a:fld>
            <a:endParaRPr lang="fr-FR"/>
          </a:p>
        </p:txBody>
      </p:sp>
      <p:sp>
        <p:nvSpPr>
          <p:cNvPr id="49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C332B1-8798-4F1F-A0A0-832029830EED}" type="slidenum">
              <a:rPr lang="fr-FR"/>
              <a:pPr/>
              <a:t>6</a:t>
            </a:fld>
            <a:endParaRPr lang="fr-FR"/>
          </a:p>
        </p:txBody>
      </p:sp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57F2DF-9C3A-439E-850B-A825FC1E9649}" type="slidenum">
              <a:rPr lang="fr-FR"/>
              <a:pPr/>
              <a:t>7</a:t>
            </a:fld>
            <a:endParaRPr lang="fr-FR"/>
          </a:p>
        </p:txBody>
      </p:sp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7677A2-89BA-482C-911B-F7468717ABB1}" type="slidenum">
              <a:rPr lang="fr-FR"/>
              <a:pPr/>
              <a:t>8</a:t>
            </a:fld>
            <a:endParaRPr lang="fr-FR"/>
          </a:p>
        </p:txBody>
      </p:sp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6E613E-E9B2-40B6-9961-778494A3174E}" type="slidenum">
              <a:rPr lang="fr-FR"/>
              <a:pPr/>
              <a:t>9</a:t>
            </a:fld>
            <a:endParaRPr lang="fr-FR"/>
          </a:p>
        </p:txBody>
      </p:sp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F363F4-4181-4543-913A-95CD54975633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A31A68-2E75-4087-AA2E-37530364256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80E8E0-F860-4233-997E-3FE30E3EDE3B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D186EA-5371-41B0-A118-1392F4D49FF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482D7E-1532-4126-9F7A-50A32349AF3A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FDD2AF-D8CB-47B0-90B8-A5C0FAF30B6F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A8B7EA-CF0C-45F3-8F1E-9473B60883D7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4569E-C6C8-4675-8793-EDC31BD7CCA3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796635-BBBB-40A1-A5C2-C36B2DE8E265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96A861-71FB-47AA-A8B3-A2727A108E1F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9AC3F-AF7B-4549-A697-4B7D1B896B80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055BA6A-B757-4A9D-A6AA-EA00BDDEDE67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3" Type="http://schemas.openxmlformats.org/officeDocument/2006/relationships/image" Target="../media/image65.png"/><Relationship Id="rId7" Type="http://schemas.openxmlformats.org/officeDocument/2006/relationships/image" Target="../media/image6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8.png"/><Relationship Id="rId11" Type="http://schemas.openxmlformats.org/officeDocument/2006/relationships/image" Target="../media/image73.png"/><Relationship Id="rId5" Type="http://schemas.openxmlformats.org/officeDocument/2006/relationships/image" Target="../media/image67.png"/><Relationship Id="rId10" Type="http://schemas.openxmlformats.org/officeDocument/2006/relationships/image" Target="../media/image72.png"/><Relationship Id="rId4" Type="http://schemas.openxmlformats.org/officeDocument/2006/relationships/image" Target="../media/image66.png"/><Relationship Id="rId9" Type="http://schemas.openxmlformats.org/officeDocument/2006/relationships/image" Target="../media/image7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10" Type="http://schemas.openxmlformats.org/officeDocument/2006/relationships/image" Target="../media/image49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1825"/>
            <a:ext cx="7772400" cy="1470025"/>
          </a:xfrm>
        </p:spPr>
        <p:txBody>
          <a:bodyPr/>
          <a:lstStyle/>
          <a:p>
            <a:r>
              <a:rPr lang="en-US"/>
              <a:t>test1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889125" y="2322513"/>
            <a:ext cx="4664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228600"/>
            <a:ext cx="5410200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457200"/>
            <a:ext cx="12954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838200"/>
            <a:ext cx="2743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" y="1295400"/>
            <a:ext cx="6172200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86200" y="762000"/>
            <a:ext cx="2057400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600200" y="2362200"/>
            <a:ext cx="3733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04800" y="3352800"/>
            <a:ext cx="2743200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33400" y="3810000"/>
            <a:ext cx="6324600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810000" y="3276600"/>
            <a:ext cx="34290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600200" y="5257800"/>
            <a:ext cx="2667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57800" y="5257800"/>
            <a:ext cx="3124200" cy="93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96200" y="6324600"/>
            <a:ext cx="1219200" cy="304800"/>
          </a:xfrm>
          <a:prstGeom prst="rect">
            <a:avLst/>
          </a:prstGeom>
          <a:noFill/>
        </p:spPr>
      </p:pic>
      <p:pic>
        <p:nvPicPr>
          <p:cNvPr id="2069" name="Picture 21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04800" y="6324600"/>
            <a:ext cx="7315200" cy="304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812925" y="2932113"/>
            <a:ext cx="4664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pic>
        <p:nvPicPr>
          <p:cNvPr id="2253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2590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762000"/>
            <a:ext cx="4191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6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762000"/>
            <a:ext cx="4191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7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8600" y="2590800"/>
            <a:ext cx="4114800" cy="1228725"/>
          </a:xfrm>
          <a:prstGeom prst="rect">
            <a:avLst/>
          </a:prstGeom>
          <a:noFill/>
        </p:spPr>
      </p:pic>
      <p:pic>
        <p:nvPicPr>
          <p:cNvPr id="22538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24400" y="2590800"/>
            <a:ext cx="4191000" cy="1219200"/>
          </a:xfrm>
          <a:prstGeom prst="rect">
            <a:avLst/>
          </a:prstGeom>
          <a:noFill/>
        </p:spPr>
      </p:pic>
      <p:pic>
        <p:nvPicPr>
          <p:cNvPr id="22539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4038600"/>
            <a:ext cx="4114800" cy="1219200"/>
          </a:xfrm>
          <a:prstGeom prst="rect">
            <a:avLst/>
          </a:prstGeom>
          <a:noFill/>
        </p:spPr>
      </p:pic>
      <p:pic>
        <p:nvPicPr>
          <p:cNvPr id="22540" name="Picture 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724400" y="3962400"/>
            <a:ext cx="4191000" cy="1295400"/>
          </a:xfrm>
          <a:prstGeom prst="rect">
            <a:avLst/>
          </a:prstGeom>
          <a:noFill/>
        </p:spPr>
      </p:pic>
      <p:pic>
        <p:nvPicPr>
          <p:cNvPr id="22541" name="Picture 1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28600" y="5486400"/>
            <a:ext cx="4114800" cy="1103313"/>
          </a:xfrm>
          <a:prstGeom prst="rect">
            <a:avLst/>
          </a:prstGeom>
          <a:noFill/>
        </p:spPr>
      </p:pic>
      <p:pic>
        <p:nvPicPr>
          <p:cNvPr id="22542" name="Picture 1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477000" y="6477000"/>
            <a:ext cx="885825" cy="10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4876800" cy="32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685800"/>
            <a:ext cx="4648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0" y="228600"/>
            <a:ext cx="3581400" cy="322263"/>
          </a:xfrm>
          <a:prstGeom prst="rect">
            <a:avLst/>
          </a:prstGeom>
          <a:noFill/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81600" y="685800"/>
            <a:ext cx="3733800" cy="838200"/>
          </a:xfrm>
          <a:prstGeom prst="rect">
            <a:avLst/>
          </a:prstGeom>
          <a:noFill/>
        </p:spPr>
      </p:pic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5334000" y="1524000"/>
            <a:ext cx="2819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 b="1"/>
              <a:t>Init. : </a:t>
            </a:r>
            <a:r>
              <a:rPr lang="fr-FR" sz="2000" b="1" i="1"/>
              <a:t>Q </a:t>
            </a:r>
            <a:r>
              <a:rPr lang="fr-FR" sz="2000" b="1"/>
              <a:t>= 0,  </a:t>
            </a:r>
            <a:r>
              <a:rPr lang="fr-FR" sz="2000" b="1" i="1"/>
              <a:t>Q’</a:t>
            </a:r>
            <a:r>
              <a:rPr lang="fr-FR" sz="2000" b="1"/>
              <a:t> = 1</a:t>
            </a:r>
          </a:p>
        </p:txBody>
      </p:sp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8600" y="1828800"/>
            <a:ext cx="86868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4876800"/>
            <a:ext cx="2895600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04800" y="5181600"/>
            <a:ext cx="5105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90" name="Picture 18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943600" y="4876800"/>
            <a:ext cx="22860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91" name="Picture 19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705600" y="5257800"/>
            <a:ext cx="2209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31242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1219200"/>
            <a:ext cx="30480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8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685800"/>
            <a:ext cx="838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9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" y="1676400"/>
            <a:ext cx="8382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70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3400" y="2438400"/>
            <a:ext cx="2743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71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3400" y="3810000"/>
            <a:ext cx="2743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72" name="Picture 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505200" y="2209800"/>
            <a:ext cx="533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73" name="Picture 1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505200" y="3810000"/>
            <a:ext cx="533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74" name="Picture 1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33400" y="5715000"/>
            <a:ext cx="2743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75" name="Picture 15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581400" y="5486400"/>
            <a:ext cx="5257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457200" y="3124200"/>
            <a:ext cx="7864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b="1"/>
              <a:t>Les entrées (ici D) sont prises en compte sur un niveau d’horloge H </a:t>
            </a: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457200" y="4876800"/>
            <a:ext cx="7864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b="1"/>
              <a:t>Les entrées (ici D) sont prises en compte sur un front d’horloge H 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533400" y="6491288"/>
            <a:ext cx="807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b="1"/>
              <a:t>Les entrées (ici D) sont prises en compte sur une impulsion d’horloge H 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3810000" y="1219200"/>
            <a:ext cx="487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/>
              <a:t>→</a:t>
            </a:r>
            <a:r>
              <a:rPr lang="fr-FR" b="1"/>
              <a:t>  fiabilité accrue  /   vitesse réduite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3352800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762000"/>
            <a:ext cx="51816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2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1295400"/>
            <a:ext cx="8458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3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" y="3810000"/>
            <a:ext cx="84582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04800"/>
            <a:ext cx="20574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1295400"/>
            <a:ext cx="8534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8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4800600"/>
            <a:ext cx="8458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9" name="Picture 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00800" y="228600"/>
            <a:ext cx="1600200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20" name="Picture 1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24600" y="3657600"/>
            <a:ext cx="167640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21336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838200"/>
            <a:ext cx="5715000" cy="1600200"/>
          </a:xfrm>
          <a:prstGeom prst="rect">
            <a:avLst/>
          </a:prstGeom>
          <a:noFill/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4343400"/>
            <a:ext cx="5715000" cy="1676400"/>
          </a:xfrm>
          <a:prstGeom prst="rect">
            <a:avLst/>
          </a:prstGeom>
          <a:noFill/>
        </p:spPr>
      </p:pic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0" y="3810000"/>
            <a:ext cx="2819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0" y="381000"/>
            <a:ext cx="2819400" cy="914400"/>
          </a:xfrm>
          <a:prstGeom prst="rect">
            <a:avLst/>
          </a:prstGeom>
          <a:noFill/>
        </p:spPr>
      </p:pic>
      <p:pic>
        <p:nvPicPr>
          <p:cNvPr id="18440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096000" y="5029200"/>
            <a:ext cx="2819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41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00400" y="6248400"/>
            <a:ext cx="27432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42" name="Picture 1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096000" y="1524000"/>
            <a:ext cx="2819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test1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812925" y="2779713"/>
            <a:ext cx="4664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r-FR"/>
          </a:p>
        </p:txBody>
      </p:sp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22098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762000"/>
            <a:ext cx="8382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4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2514600"/>
            <a:ext cx="8382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465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" y="4876800"/>
            <a:ext cx="4419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8600"/>
            <a:ext cx="3581400" cy="1508125"/>
          </a:xfrm>
          <a:prstGeom prst="rect">
            <a:avLst/>
          </a:prstGeom>
          <a:noFill/>
        </p:spPr>
      </p:pic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0200" y="228600"/>
            <a:ext cx="3505200" cy="1447800"/>
          </a:xfrm>
          <a:prstGeom prst="rect">
            <a:avLst/>
          </a:prstGeom>
          <a:noFill/>
        </p:spPr>
      </p:pic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1905000"/>
            <a:ext cx="5410200" cy="2149475"/>
          </a:xfrm>
          <a:prstGeom prst="rect">
            <a:avLst/>
          </a:prstGeom>
          <a:noFill/>
        </p:spPr>
      </p:pic>
      <p:pic>
        <p:nvPicPr>
          <p:cNvPr id="20488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8600" y="4419600"/>
            <a:ext cx="32004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9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81600" y="4419600"/>
            <a:ext cx="3124200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90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0" y="5172075"/>
            <a:ext cx="2286000" cy="1381125"/>
          </a:xfrm>
          <a:prstGeom prst="rect">
            <a:avLst/>
          </a:prstGeom>
          <a:noFill/>
        </p:spPr>
      </p:pic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4648200" y="5410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 b="1"/>
              <a:t>≡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3048000" cy="30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762000"/>
            <a:ext cx="4419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66800" y="1219200"/>
            <a:ext cx="7848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" y="3657600"/>
            <a:ext cx="464820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90600" y="4114800"/>
            <a:ext cx="7924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Fireworks</Template>
  <TotalTime>301</TotalTime>
  <Words>75</Words>
  <Application>Microsoft Office PowerPoint</Application>
  <PresentationFormat>Affichage à l'écran (4:3)</PresentationFormat>
  <Paragraphs>18</Paragraphs>
  <Slides>10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2" baseType="lpstr">
      <vt:lpstr>Arial</vt:lpstr>
      <vt:lpstr>Modèle par défaut</vt:lpstr>
      <vt:lpstr>test1</vt:lpstr>
      <vt:lpstr>Diapositive 2</vt:lpstr>
      <vt:lpstr>Diapositive 3</vt:lpstr>
      <vt:lpstr>Diapositive 4</vt:lpstr>
      <vt:lpstr>Diapositive 5</vt:lpstr>
      <vt:lpstr>Diapositive 6</vt:lpstr>
      <vt:lpstr>test1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test1</dc:title>
  <dc:creator>x</dc:creator>
  <cp:lastModifiedBy>sukrumun</cp:lastModifiedBy>
  <cp:revision>24</cp:revision>
  <dcterms:created xsi:type="dcterms:W3CDTF">2010-09-10T10:18:13Z</dcterms:created>
  <dcterms:modified xsi:type="dcterms:W3CDTF">2010-10-26T09:10:50Z</dcterms:modified>
</cp:coreProperties>
</file>