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3" r:id="rId10"/>
    <p:sldId id="294" r:id="rId11"/>
    <p:sldId id="29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90" autoAdjust="0"/>
  </p:normalViewPr>
  <p:slideViewPr>
    <p:cSldViewPr>
      <p:cViewPr varScale="1">
        <p:scale>
          <a:sx n="102" d="100"/>
          <a:sy n="102" d="100"/>
        </p:scale>
        <p:origin x="-1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FR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340BC-F80F-4928-8BB7-51D470F1401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BBEFC9-CF13-4AFA-ABF0-061A8F26C1B1}" type="slidenum">
              <a:rPr lang="fr-FR"/>
              <a:pPr/>
              <a:t>1</a:t>
            </a:fld>
            <a:endParaRPr lang="fr-F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964F7-93E6-408D-9EAE-63030A682C91}" type="slidenum">
              <a:rPr lang="fr-FR"/>
              <a:pPr/>
              <a:t>13</a:t>
            </a:fld>
            <a:endParaRPr lang="fr-FR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107A40-7EB6-46E5-9676-87F5CD955041}" type="slidenum">
              <a:rPr lang="fr-FR"/>
              <a:pPr/>
              <a:t>14</a:t>
            </a:fld>
            <a:endParaRPr lang="fr-FR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D96ED-2AFC-4211-B4DD-DB4EA978AA55}" type="slidenum">
              <a:rPr lang="fr-FR"/>
              <a:pPr/>
              <a:t>15</a:t>
            </a:fld>
            <a:endParaRPr lang="fr-FR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D2ADEE-C28E-4DA2-9C25-4304E3F7BDA9}" type="slidenum">
              <a:rPr lang="fr-FR"/>
              <a:pPr/>
              <a:t>16</a:t>
            </a:fld>
            <a:endParaRPr lang="fr-FR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F8EDD-D92F-4231-B193-4F66A5DF0827}" type="slidenum">
              <a:rPr lang="fr-FR"/>
              <a:pPr/>
              <a:t>17</a:t>
            </a:fld>
            <a:endParaRPr lang="fr-FR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0AD2D3-620A-4540-971F-5176AA43D9ED}" type="slidenum">
              <a:rPr lang="fr-FR"/>
              <a:pPr/>
              <a:t>18</a:t>
            </a:fld>
            <a:endParaRPr lang="fr-FR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1B547-5BA4-4CC9-9EBB-AF6C14F007DD}" type="slidenum">
              <a:rPr lang="fr-FR"/>
              <a:pPr/>
              <a:t>19</a:t>
            </a:fld>
            <a:endParaRPr lang="fr-F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F94FE-9E47-479E-A2B4-1963B2139DF4}" type="slidenum">
              <a:rPr lang="fr-FR"/>
              <a:pPr/>
              <a:t>20</a:t>
            </a:fld>
            <a:endParaRPr lang="fr-FR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2AE568-A9A4-4FFF-A616-5A3360ED7296}" type="slidenum">
              <a:rPr lang="fr-FR"/>
              <a:pPr/>
              <a:t>21</a:t>
            </a:fld>
            <a:endParaRPr lang="fr-F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BA7BF-331F-4D77-88BF-B1947F6E3CC1}" type="slidenum">
              <a:rPr lang="fr-FR"/>
              <a:pPr/>
              <a:t>22</a:t>
            </a:fld>
            <a:endParaRPr lang="fr-FR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95412C-965C-48B2-BD07-C31EAC429F79}" type="slidenum">
              <a:rPr lang="fr-FR"/>
              <a:pPr/>
              <a:t>2</a:t>
            </a:fld>
            <a:endParaRPr lang="fr-FR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F75C4-7C9E-48D4-A16A-0221157155D4}" type="slidenum">
              <a:rPr lang="fr-FR"/>
              <a:pPr/>
              <a:t>23</a:t>
            </a:fld>
            <a:endParaRPr lang="fr-FR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BFA047-BA9F-416E-A4C2-FC58ED6AF5C5}" type="slidenum">
              <a:rPr lang="fr-FR"/>
              <a:pPr/>
              <a:t>24</a:t>
            </a:fld>
            <a:endParaRPr lang="fr-FR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2F841D-D83C-4301-AF2B-E75138E2129E}" type="slidenum">
              <a:rPr lang="fr-FR"/>
              <a:pPr/>
              <a:t>25</a:t>
            </a:fld>
            <a:endParaRPr lang="fr-F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B73720-E519-4D13-9CCA-75EAB0B4354E}" type="slidenum">
              <a:rPr lang="fr-FR"/>
              <a:pPr/>
              <a:t>26</a:t>
            </a:fld>
            <a:endParaRPr lang="fr-FR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63F964-254E-49C2-B828-16C0FC7E52B6}" type="slidenum">
              <a:rPr lang="fr-FR"/>
              <a:pPr/>
              <a:t>27</a:t>
            </a:fld>
            <a:endParaRPr lang="fr-F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B800F9-710A-4812-886F-229DF3982FFF}" type="slidenum">
              <a:rPr lang="fr-FR"/>
              <a:pPr/>
              <a:t>28</a:t>
            </a:fld>
            <a:endParaRPr lang="fr-FR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0AE8CD-3998-40D1-984B-A8DEC90389D3}" type="slidenum">
              <a:rPr lang="fr-FR"/>
              <a:pPr/>
              <a:t>29</a:t>
            </a:fld>
            <a:endParaRPr lang="fr-F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E5637-B19E-4E5E-BFA7-D01C5768AB50}" type="slidenum">
              <a:rPr lang="fr-FR"/>
              <a:pPr/>
              <a:t>30</a:t>
            </a:fld>
            <a:endParaRPr lang="fr-FR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13935-0A3E-460B-BA29-02F380641140}" type="slidenum">
              <a:rPr lang="fr-FR"/>
              <a:pPr/>
              <a:t>31</a:t>
            </a:fld>
            <a:endParaRPr lang="fr-F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FDD56F-5A8D-441A-AFE3-81F99A4D4DB3}" type="slidenum">
              <a:rPr lang="fr-FR"/>
              <a:pPr/>
              <a:t>32</a:t>
            </a:fld>
            <a:endParaRPr lang="fr-FR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27E89-7ED2-4CB3-B02F-45A644A17E83}" type="slidenum">
              <a:rPr lang="fr-FR"/>
              <a:pPr/>
              <a:t>3</a:t>
            </a:fld>
            <a:endParaRPr 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A2FB99-3A90-496D-BD48-F2A458567E43}" type="slidenum">
              <a:rPr lang="fr-FR"/>
              <a:pPr/>
              <a:t>33</a:t>
            </a:fld>
            <a:endParaRPr lang="fr-F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D454A3-1E96-4AB3-9B36-D6C8C6D13391}" type="slidenum">
              <a:rPr lang="fr-FR"/>
              <a:pPr/>
              <a:t>34</a:t>
            </a:fld>
            <a:endParaRPr lang="fr-F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EB685-4C89-494D-A89B-F7F8F6726D46}" type="slidenum">
              <a:rPr lang="fr-FR"/>
              <a:pPr/>
              <a:t>35</a:t>
            </a:fld>
            <a:endParaRPr lang="fr-F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8E187-C3D7-4CB2-AB13-718FB1DCD546}" type="slidenum">
              <a:rPr lang="fr-FR"/>
              <a:pPr/>
              <a:t>36</a:t>
            </a:fld>
            <a:endParaRPr lang="fr-F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BC868C-2195-49A0-893E-62AAB018298F}" type="slidenum">
              <a:rPr lang="fr-FR"/>
              <a:pPr/>
              <a:t>37</a:t>
            </a:fld>
            <a:endParaRPr lang="fr-F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94674-987A-40CC-9D7A-A75AB0550625}" type="slidenum">
              <a:rPr lang="fr-FR"/>
              <a:pPr/>
              <a:t>38</a:t>
            </a:fld>
            <a:endParaRPr lang="fr-FR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1754E-6F17-4E80-A313-D3DEAFA0852F}" type="slidenum">
              <a:rPr lang="fr-FR"/>
              <a:pPr/>
              <a:t>39</a:t>
            </a:fld>
            <a:endParaRPr lang="fr-F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67A72-6ED2-4022-970A-34D2938F532F}" type="slidenum">
              <a:rPr lang="fr-FR"/>
              <a:pPr/>
              <a:t>40</a:t>
            </a:fld>
            <a:endParaRPr lang="fr-FR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F4EFC-32EF-4656-83DE-157F404515D0}" type="slidenum">
              <a:rPr lang="fr-FR"/>
              <a:pPr/>
              <a:t>4</a:t>
            </a:fld>
            <a:endParaRPr lang="fr-FR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E6662A-4331-4E9C-A234-2A9E2050181E}" type="slidenum">
              <a:rPr lang="fr-FR"/>
              <a:pPr/>
              <a:t>5</a:t>
            </a:fld>
            <a:endParaRPr lang="fr-F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9CE12-F4AB-44C4-AB57-22CBD879EC87}" type="slidenum">
              <a:rPr lang="fr-FR"/>
              <a:pPr/>
              <a:t>6</a:t>
            </a:fld>
            <a:endParaRPr lang="fr-FR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9B748-073F-41AD-89C3-BB4182AFC9E4}" type="slidenum">
              <a:rPr lang="fr-FR"/>
              <a:pPr/>
              <a:t>7</a:t>
            </a:fld>
            <a:endParaRPr lang="fr-FR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42B4A9-ACB2-44F8-87DE-18010BE4BF59}" type="slidenum">
              <a:rPr lang="fr-FR"/>
              <a:pPr/>
              <a:t>8</a:t>
            </a:fld>
            <a:endParaRPr 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249A8-F0FE-469C-ABAA-8D0D264F6109}" type="slidenum">
              <a:rPr lang="fr-FR"/>
              <a:pPr/>
              <a:t>12</a:t>
            </a:fld>
            <a:endParaRPr lang="fr-F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5039E-8899-4341-B81C-E37598D6AE43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C7F2DB-6B08-4AAA-8BE6-942984C37699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AA9ECA-8ABB-4F80-AC80-88EC65B68AD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B73DF-BC0D-43AA-9CDF-B76981D70E1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D18BE-9B1E-48BA-9839-BC9D9E349ADA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0625C1-61F7-4574-A53A-C3B81510221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BFDD6-13E7-4251-BB0D-CD0A80C3D8EC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19EDDC-E25C-49B7-A6B0-46E5AC2E6ED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EE614-DB27-4954-8C4A-4F34C96C3B76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34095A-989E-4A44-B7B2-5A910D20976E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F6F40B-C0BB-4A41-ADAA-1E56F9A4C734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A82E61-BBBE-43B5-9A08-5CCFB33FCC9D}" type="slidenum">
              <a:rPr lang="en-US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048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28600" y="1371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/>
              <a:t>▪ Langage parallèle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28600" y="2209800"/>
            <a:ext cx="586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/>
              <a:t>▪ 3 niveaux d’architecture :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	▪ Flot de données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	▪ Structurel</a:t>
            </a:r>
          </a:p>
          <a:p>
            <a:pPr>
              <a:spcBef>
                <a:spcPct val="50000"/>
              </a:spcBef>
            </a:pPr>
            <a:r>
              <a:rPr lang="fr-FR" sz="2000" b="1" dirty="0"/>
              <a:t>	▪ Comportemental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28600" y="4495800"/>
            <a:ext cx="586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/>
              <a:t>▪ 3 classes de données :</a:t>
            </a:r>
          </a:p>
          <a:p>
            <a:pPr>
              <a:spcBef>
                <a:spcPct val="50000"/>
              </a:spcBef>
            </a:pPr>
            <a:r>
              <a:rPr lang="fr-FR" sz="2000" b="1"/>
              <a:t>	▪ Constantes</a:t>
            </a:r>
          </a:p>
          <a:p>
            <a:pPr>
              <a:spcBef>
                <a:spcPct val="50000"/>
              </a:spcBef>
            </a:pPr>
            <a:r>
              <a:rPr lang="fr-FR" sz="2000" b="1"/>
              <a:t>	▪ Variables</a:t>
            </a:r>
          </a:p>
          <a:p>
            <a:pPr>
              <a:spcBef>
                <a:spcPct val="50000"/>
              </a:spcBef>
            </a:pPr>
            <a:r>
              <a:rPr lang="fr-FR" sz="2000" b="1"/>
              <a:t>	▪ Signaux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7200" y="8382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err="1" smtClean="0"/>
              <a:t>Very</a:t>
            </a:r>
            <a:r>
              <a:rPr lang="fr-FR" b="1" i="1" dirty="0" smtClean="0"/>
              <a:t> </a:t>
            </a:r>
            <a:r>
              <a:rPr lang="fr-FR" b="1" i="1" dirty="0" err="1" smtClean="0"/>
              <a:t>high</a:t>
            </a:r>
            <a:r>
              <a:rPr lang="fr-FR" b="1" i="1" dirty="0" smtClean="0"/>
              <a:t> speed </a:t>
            </a:r>
            <a:r>
              <a:rPr lang="fr-FR" b="1" i="1" dirty="0" err="1" smtClean="0"/>
              <a:t>integrated</a:t>
            </a:r>
            <a:r>
              <a:rPr lang="fr-FR" b="1" i="1" dirty="0" smtClean="0"/>
              <a:t> circuits Hardware Description </a:t>
            </a:r>
            <a:r>
              <a:rPr lang="fr-FR" b="1" i="1" dirty="0" err="1" smtClean="0"/>
              <a:t>Language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8" y="266700"/>
            <a:ext cx="82010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7200" y="533400"/>
            <a:ext cx="84582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/>
              <a:t>ENTITE</a:t>
            </a:r>
            <a:r>
              <a:rPr lang="fr-FR" sz="1200" dirty="0" smtClean="0"/>
              <a:t> : extérieur de la boite noire</a:t>
            </a:r>
          </a:p>
          <a:p>
            <a:r>
              <a:rPr lang="fr-FR" sz="1200" dirty="0" smtClean="0"/>
              <a:t> </a:t>
            </a:r>
          </a:p>
          <a:p>
            <a:r>
              <a:rPr lang="fr-FR" sz="1200" dirty="0" smtClean="0"/>
              <a:t>	</a:t>
            </a:r>
            <a:r>
              <a:rPr lang="fr-FR" sz="1200" b="1" dirty="0" err="1" smtClean="0"/>
              <a:t>entity</a:t>
            </a:r>
            <a:r>
              <a:rPr lang="fr-FR" sz="1200" dirty="0" smtClean="0"/>
              <a:t> </a:t>
            </a:r>
            <a:r>
              <a:rPr lang="fr-FR" sz="1200" i="1" dirty="0" err="1" smtClean="0"/>
              <a:t>mon_circuit</a:t>
            </a:r>
            <a:r>
              <a:rPr lang="fr-FR" sz="1200" dirty="0" smtClean="0"/>
              <a:t> </a:t>
            </a:r>
            <a:r>
              <a:rPr lang="fr-FR" sz="1200" b="1" dirty="0" err="1" smtClean="0"/>
              <a:t>is</a:t>
            </a:r>
            <a:r>
              <a:rPr lang="fr-FR" sz="1200" b="1" dirty="0" smtClean="0"/>
              <a:t> port</a:t>
            </a:r>
            <a:r>
              <a:rPr lang="fr-FR" sz="1200" dirty="0" smtClean="0"/>
              <a:t>(</a:t>
            </a:r>
          </a:p>
          <a:p>
            <a:r>
              <a:rPr lang="fr-FR" sz="1200" dirty="0" smtClean="0"/>
              <a:t>		</a:t>
            </a:r>
            <a:r>
              <a:rPr lang="en-US" sz="1200" dirty="0" smtClean="0"/>
              <a:t>e</a:t>
            </a:r>
            <a:r>
              <a:rPr lang="en-US" sz="1200" i="1" dirty="0" smtClean="0"/>
              <a:t>ntree1 </a:t>
            </a:r>
            <a:r>
              <a:rPr lang="en-US" sz="1200" dirty="0" smtClean="0"/>
              <a:t>: </a:t>
            </a:r>
            <a:r>
              <a:rPr lang="en-US" sz="1200" b="1" dirty="0" smtClean="0"/>
              <a:t>in bit</a:t>
            </a:r>
            <a:r>
              <a:rPr lang="en-US" sz="1200" dirty="0" smtClean="0"/>
              <a:t> ;</a:t>
            </a:r>
            <a:endParaRPr lang="fr-FR" sz="1200" dirty="0" smtClean="0"/>
          </a:p>
          <a:p>
            <a:r>
              <a:rPr lang="en-US" sz="1200" dirty="0" smtClean="0"/>
              <a:t>		e</a:t>
            </a:r>
            <a:r>
              <a:rPr lang="en-US" sz="1200" i="1" dirty="0" smtClean="0"/>
              <a:t>ntree2, entree3 </a:t>
            </a:r>
            <a:r>
              <a:rPr lang="en-US" sz="1200" dirty="0" smtClean="0"/>
              <a:t>: </a:t>
            </a:r>
            <a:r>
              <a:rPr lang="en-US" sz="1200" b="1" dirty="0" smtClean="0"/>
              <a:t>in bit</a:t>
            </a:r>
            <a:r>
              <a:rPr lang="en-US" sz="1200" dirty="0" smtClean="0"/>
              <a:t> ;</a:t>
            </a:r>
            <a:endParaRPr lang="fr-FR" sz="1200" dirty="0" smtClean="0"/>
          </a:p>
          <a:p>
            <a:r>
              <a:rPr lang="en-US" sz="1200" dirty="0" smtClean="0"/>
              <a:t>		</a:t>
            </a:r>
            <a:r>
              <a:rPr lang="en-GB" sz="1200" dirty="0" smtClean="0"/>
              <a:t>e</a:t>
            </a:r>
            <a:r>
              <a:rPr lang="en-GB" sz="1200" i="1" dirty="0" smtClean="0"/>
              <a:t>ntree4 </a:t>
            </a:r>
            <a:r>
              <a:rPr lang="en-GB" sz="1200" dirty="0" smtClean="0"/>
              <a:t>: </a:t>
            </a:r>
            <a:r>
              <a:rPr lang="en-US" sz="1200" b="1" dirty="0" smtClean="0"/>
              <a:t>in </a:t>
            </a:r>
            <a:r>
              <a:rPr lang="en-US" sz="1200" b="1" dirty="0" err="1" smtClean="0"/>
              <a:t>bit_vector</a:t>
            </a:r>
            <a:r>
              <a:rPr lang="en-GB" sz="1200" dirty="0" smtClean="0"/>
              <a:t> (0 </a:t>
            </a:r>
            <a:r>
              <a:rPr lang="en-GB" sz="1200" b="1" dirty="0" smtClean="0"/>
              <a:t>to</a:t>
            </a:r>
            <a:r>
              <a:rPr lang="en-GB" sz="1200" dirty="0" smtClean="0"/>
              <a:t> 3) ;</a:t>
            </a:r>
            <a:endParaRPr lang="fr-FR" sz="1200" dirty="0" smtClean="0"/>
          </a:p>
          <a:p>
            <a:r>
              <a:rPr lang="en-US" sz="1200" dirty="0" smtClean="0"/>
              <a:t>		sortie</a:t>
            </a:r>
            <a:r>
              <a:rPr lang="en-US" sz="1200" i="1" dirty="0" smtClean="0"/>
              <a:t>1, sortie2 </a:t>
            </a:r>
            <a:r>
              <a:rPr lang="en-US" sz="1200" dirty="0" smtClean="0"/>
              <a:t>: </a:t>
            </a:r>
            <a:r>
              <a:rPr lang="en-US" sz="1200" b="1" dirty="0" smtClean="0"/>
              <a:t>out bit</a:t>
            </a:r>
            <a:r>
              <a:rPr lang="en-US" sz="1200" dirty="0" smtClean="0"/>
              <a:t> ;</a:t>
            </a:r>
            <a:endParaRPr lang="fr-FR" sz="1200" dirty="0" smtClean="0"/>
          </a:p>
          <a:p>
            <a:r>
              <a:rPr lang="en-US" sz="1200" dirty="0" smtClean="0"/>
              <a:t>		</a:t>
            </a:r>
            <a:r>
              <a:rPr lang="en-GB" sz="1200" dirty="0" smtClean="0"/>
              <a:t>sorti</a:t>
            </a:r>
            <a:r>
              <a:rPr lang="en-GB" sz="1200" i="1" dirty="0" smtClean="0"/>
              <a:t>e3 </a:t>
            </a:r>
            <a:r>
              <a:rPr lang="en-GB" sz="1200" dirty="0" smtClean="0"/>
              <a:t>: </a:t>
            </a:r>
            <a:r>
              <a:rPr lang="en-GB" sz="1200" b="1" dirty="0" smtClean="0"/>
              <a:t>out </a:t>
            </a:r>
            <a:r>
              <a:rPr lang="en-GB" sz="1200" b="1" dirty="0" err="1" smtClean="0"/>
              <a:t>bit_vector</a:t>
            </a:r>
            <a:r>
              <a:rPr lang="en-GB" sz="1200" dirty="0" smtClean="0"/>
              <a:t> (0 </a:t>
            </a:r>
            <a:r>
              <a:rPr lang="en-GB" sz="1200" b="1" dirty="0" smtClean="0"/>
              <a:t>to</a:t>
            </a:r>
            <a:r>
              <a:rPr lang="en-GB" sz="1200" dirty="0" smtClean="0"/>
              <a:t> 5)) ;</a:t>
            </a:r>
            <a:endParaRPr lang="fr-FR" sz="1200" dirty="0" smtClean="0"/>
          </a:p>
          <a:p>
            <a:r>
              <a:rPr lang="en-GB" sz="1200" dirty="0" smtClean="0"/>
              <a:t>	</a:t>
            </a:r>
            <a:r>
              <a:rPr lang="en-US" sz="1200" b="1" dirty="0" smtClean="0"/>
              <a:t>end</a:t>
            </a:r>
            <a:r>
              <a:rPr lang="en-US" sz="1200" dirty="0" smtClean="0"/>
              <a:t> </a:t>
            </a:r>
            <a:r>
              <a:rPr lang="en-US" sz="1200" i="1" dirty="0" err="1" smtClean="0"/>
              <a:t>mon_circuit</a:t>
            </a:r>
            <a:r>
              <a:rPr lang="en-US" sz="1200" dirty="0" smtClean="0"/>
              <a:t>;</a:t>
            </a:r>
            <a:endParaRPr lang="fr-FR" sz="1200" dirty="0" smtClean="0"/>
          </a:p>
          <a:p>
            <a:r>
              <a:rPr lang="en-US" sz="1200" dirty="0" smtClean="0"/>
              <a:t> </a:t>
            </a:r>
            <a:endParaRPr lang="fr-FR" sz="1200" dirty="0" smtClean="0"/>
          </a:p>
          <a:p>
            <a:r>
              <a:rPr lang="fr-FR" sz="1200" b="1" dirty="0" smtClean="0"/>
              <a:t>ARCHITECTURE </a:t>
            </a:r>
            <a:r>
              <a:rPr lang="fr-FR" sz="1200" dirty="0" smtClean="0"/>
              <a:t>: fonctionnement interne</a:t>
            </a:r>
          </a:p>
          <a:p>
            <a:endParaRPr lang="fr-FR" sz="1000" dirty="0" smtClean="0"/>
          </a:p>
          <a:p>
            <a:r>
              <a:rPr lang="fr-FR" sz="1000" dirty="0" smtClean="0"/>
              <a:t>Il </a:t>
            </a:r>
            <a:r>
              <a:rPr lang="fr-FR" sz="1000" dirty="0" smtClean="0"/>
              <a:t>y a trois types de description du fonctionnement :</a:t>
            </a:r>
          </a:p>
          <a:p>
            <a:pPr lvl="0">
              <a:buFont typeface="Arial" pitchFamily="34" charset="0"/>
              <a:buChar char="•"/>
            </a:pPr>
            <a:r>
              <a:rPr lang="fr-FR" sz="1000" b="1" i="1" u="sng" dirty="0" smtClean="0"/>
              <a:t>description </a:t>
            </a:r>
            <a:r>
              <a:rPr lang="fr-FR" sz="1000" b="1" i="1" u="sng" dirty="0" smtClean="0"/>
              <a:t>structurelle</a:t>
            </a:r>
            <a:r>
              <a:rPr lang="fr-FR" sz="1000" dirty="0" smtClean="0"/>
              <a:t> : description schématique ; le circuit vu comme un assemblage de composants de niveau inférieur</a:t>
            </a:r>
            <a:r>
              <a:rPr lang="fr-FR" sz="1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fr-FR" sz="1000" b="1" i="1" u="sng" dirty="0" smtClean="0"/>
              <a:t>description </a:t>
            </a:r>
            <a:r>
              <a:rPr lang="fr-FR" sz="1000" b="1" i="1" u="sng" dirty="0" smtClean="0"/>
              <a:t>comportementale</a:t>
            </a:r>
            <a:r>
              <a:rPr lang="fr-FR" sz="1000" dirty="0" smtClean="0"/>
              <a:t> : le comportement du circuit est décrit par un algorithme</a:t>
            </a:r>
            <a:r>
              <a:rPr lang="fr-FR" sz="1000" dirty="0" smtClean="0"/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fr-FR" sz="1000" b="1" i="1" u="sng" dirty="0" smtClean="0"/>
              <a:t>description </a:t>
            </a:r>
            <a:r>
              <a:rPr lang="fr-FR" sz="1000" b="1" i="1" u="sng" dirty="0" smtClean="0"/>
              <a:t>par flot de données</a:t>
            </a:r>
            <a:r>
              <a:rPr lang="fr-FR" sz="1000" dirty="0" smtClean="0"/>
              <a:t> : flot de données allant des entrées vers les sorties, en subissant, étape par étape des transformations élémentaires successives.</a:t>
            </a:r>
          </a:p>
          <a:p>
            <a:r>
              <a:rPr lang="fr-FR" sz="1200" dirty="0" smtClean="0"/>
              <a:t> </a:t>
            </a:r>
          </a:p>
          <a:p>
            <a:r>
              <a:rPr lang="fr-FR" sz="1200" dirty="0" smtClean="0"/>
              <a:t>Syntaxe générale :</a:t>
            </a:r>
          </a:p>
          <a:p>
            <a:r>
              <a:rPr lang="fr-FR" sz="1200" dirty="0" smtClean="0"/>
              <a:t>	</a:t>
            </a:r>
            <a:r>
              <a:rPr lang="en-GB" sz="1200" b="1" dirty="0" smtClean="0"/>
              <a:t>architecture</a:t>
            </a:r>
            <a:r>
              <a:rPr lang="en-GB" sz="1200" dirty="0" smtClean="0"/>
              <a:t> </a:t>
            </a:r>
            <a:r>
              <a:rPr lang="en-GB" sz="1200" i="1" dirty="0" err="1" smtClean="0"/>
              <a:t>exemple</a:t>
            </a:r>
            <a:r>
              <a:rPr lang="en-GB" sz="1200" dirty="0" smtClean="0"/>
              <a:t> </a:t>
            </a:r>
            <a:r>
              <a:rPr lang="en-GB" sz="1200" b="1" dirty="0" smtClean="0"/>
              <a:t>of</a:t>
            </a:r>
            <a:r>
              <a:rPr lang="en-GB" sz="1200" dirty="0" smtClean="0"/>
              <a:t> </a:t>
            </a:r>
            <a:r>
              <a:rPr lang="en-GB" sz="1200" i="1" dirty="0" err="1" smtClean="0"/>
              <a:t>mon_circuit</a:t>
            </a:r>
            <a:r>
              <a:rPr lang="en-GB" sz="1200" dirty="0" smtClean="0"/>
              <a:t> </a:t>
            </a:r>
            <a:r>
              <a:rPr lang="en-GB" sz="1200" b="1" dirty="0" smtClean="0"/>
              <a:t>is</a:t>
            </a:r>
            <a:endParaRPr lang="fr-FR" sz="1200" dirty="0" smtClean="0"/>
          </a:p>
          <a:p>
            <a:r>
              <a:rPr lang="en-GB" sz="1200" dirty="0" smtClean="0"/>
              <a:t>		</a:t>
            </a:r>
            <a:r>
              <a:rPr lang="fr-FR" sz="1200" dirty="0" smtClean="0"/>
              <a:t>partie déclarative optionnelle : types, constants, signaux locaux, composants.</a:t>
            </a:r>
          </a:p>
          <a:p>
            <a:r>
              <a:rPr lang="fr-FR" sz="1200" dirty="0" smtClean="0"/>
              <a:t>	</a:t>
            </a:r>
            <a:r>
              <a:rPr lang="fr-FR" sz="1200" b="1" dirty="0" err="1" smtClean="0"/>
              <a:t>begin</a:t>
            </a:r>
            <a:endParaRPr lang="fr-FR" sz="1200" dirty="0" smtClean="0"/>
          </a:p>
          <a:p>
            <a:r>
              <a:rPr lang="fr-FR" sz="1200" dirty="0" smtClean="0"/>
              <a:t>	corps de l’architecture</a:t>
            </a:r>
          </a:p>
          <a:p>
            <a:r>
              <a:rPr lang="fr-FR" sz="1200" dirty="0" smtClean="0"/>
              <a:t>	suite d’instructions parallèles :</a:t>
            </a:r>
          </a:p>
          <a:p>
            <a:r>
              <a:rPr lang="fr-FR" sz="1200" dirty="0" smtClean="0"/>
              <a:t>		affectation de signaux ;</a:t>
            </a:r>
          </a:p>
          <a:p>
            <a:r>
              <a:rPr lang="fr-FR" sz="1200" dirty="0" smtClean="0"/>
              <a:t>processus explicites ; -- l’intérieur d’un processus est séquentiel</a:t>
            </a:r>
          </a:p>
          <a:p>
            <a:r>
              <a:rPr lang="fr-FR" sz="1200" dirty="0" smtClean="0"/>
              <a:t>		blocs ;</a:t>
            </a:r>
          </a:p>
          <a:p>
            <a:r>
              <a:rPr lang="fr-FR" sz="1200" dirty="0" smtClean="0"/>
              <a:t>		instanciation (importation dans un schéma) de composants (appel de sous-programmes) </a:t>
            </a:r>
          </a:p>
          <a:p>
            <a:r>
              <a:rPr lang="fr-FR" sz="1200" dirty="0" smtClean="0"/>
              <a:t>	</a:t>
            </a:r>
            <a:r>
              <a:rPr lang="fr-FR" sz="1200" b="1" dirty="0" smtClean="0"/>
              <a:t>end</a:t>
            </a:r>
            <a:r>
              <a:rPr lang="fr-FR" sz="1200" dirty="0" smtClean="0"/>
              <a:t> </a:t>
            </a:r>
            <a:r>
              <a:rPr lang="fr-FR" sz="1200" i="1" dirty="0" smtClean="0"/>
              <a:t>exemple </a:t>
            </a:r>
            <a:r>
              <a:rPr lang="fr-FR" sz="1200" dirty="0" smtClean="0"/>
              <a:t>;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29718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33463"/>
            <a:ext cx="8229600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7924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924800" cy="601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305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"/>
            <a:ext cx="7772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2296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620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3716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28600"/>
            <a:ext cx="6400800" cy="3003550"/>
          </a:xfrm>
          <a:prstGeom prst="rect">
            <a:avLst/>
          </a:prstGeom>
          <a:noFill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3581400"/>
            <a:ext cx="6400800" cy="304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304800" y="34290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Variante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81000"/>
            <a:ext cx="77724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572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077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57200"/>
            <a:ext cx="815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663" y="271463"/>
            <a:ext cx="84486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6201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334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413" y="481013"/>
            <a:ext cx="8639175" cy="58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05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53340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990600"/>
            <a:ext cx="6400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" y="419100"/>
            <a:ext cx="80295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686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38200"/>
            <a:ext cx="825817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171450"/>
            <a:ext cx="8696325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" y="419100"/>
            <a:ext cx="83439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76250"/>
            <a:ext cx="8686800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test2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3915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572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685800"/>
            <a:ext cx="6096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04800" y="304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Variante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6400800"/>
            <a:ext cx="7429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199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Parallélisme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990600"/>
            <a:ext cx="6477000" cy="2241550"/>
          </a:xfrm>
          <a:prstGeom prst="rect">
            <a:avLst/>
          </a:prstGeom>
          <a:noFill/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4038600"/>
            <a:ext cx="6019800" cy="2363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86868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test1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812925" y="2779713"/>
            <a:ext cx="4664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838200"/>
            <a:ext cx="6400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Variante (instruction </a:t>
            </a:r>
            <a:r>
              <a:rPr lang="fr-FR" sz="2400" b="1" i="1"/>
              <a:t>wait</a:t>
            </a:r>
            <a:r>
              <a:rPr lang="fr-FR" sz="2400" b="1"/>
              <a:t>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8534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 b="1"/>
              <a:t>Circuit séquentiel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88" y="1514475"/>
            <a:ext cx="89630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1055</TotalTime>
  <Words>92</Words>
  <Application>Microsoft Office PowerPoint</Application>
  <PresentationFormat>Affichage à l'écran (4:3)</PresentationFormat>
  <Paragraphs>102</Paragraphs>
  <Slides>40</Slides>
  <Notes>37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1" baseType="lpstr">
      <vt:lpstr>Modèle par défaut</vt:lpstr>
      <vt:lpstr>Diapositive 1</vt:lpstr>
      <vt:lpstr>test2</vt:lpstr>
      <vt:lpstr>Diapositive 3</vt:lpstr>
      <vt:lpstr>test1</vt:lpstr>
      <vt:lpstr>Diapositive 5</vt:lpstr>
      <vt:lpstr>Diapositive 6</vt:lpstr>
      <vt:lpstr>test1</vt:lpstr>
      <vt:lpstr>Diapositive 8</vt:lpstr>
      <vt:lpstr>Diapositive 9</vt:lpstr>
      <vt:lpstr>Diapositive 10</vt:lpstr>
      <vt:lpstr>Diapositive 11</vt:lpstr>
      <vt:lpstr>Diapositive 12</vt:lpstr>
      <vt:lpstr>test1</vt:lpstr>
      <vt:lpstr>test2</vt:lpstr>
      <vt:lpstr>Diapositive 15</vt:lpstr>
      <vt:lpstr>test1</vt:lpstr>
      <vt:lpstr>test2</vt:lpstr>
      <vt:lpstr>Diapositive 18</vt:lpstr>
      <vt:lpstr>test1</vt:lpstr>
      <vt:lpstr>test2</vt:lpstr>
      <vt:lpstr>Diapositive 21</vt:lpstr>
      <vt:lpstr>test1</vt:lpstr>
      <vt:lpstr>test2</vt:lpstr>
      <vt:lpstr>Diapositive 24</vt:lpstr>
      <vt:lpstr>test1</vt:lpstr>
      <vt:lpstr>test2</vt:lpstr>
      <vt:lpstr>Diapositive 27</vt:lpstr>
      <vt:lpstr>test1</vt:lpstr>
      <vt:lpstr>test2</vt:lpstr>
      <vt:lpstr>Diapositive 30</vt:lpstr>
      <vt:lpstr>test1</vt:lpstr>
      <vt:lpstr>test2</vt:lpstr>
      <vt:lpstr>Diapositive 33</vt:lpstr>
      <vt:lpstr>test1</vt:lpstr>
      <vt:lpstr>test2</vt:lpstr>
      <vt:lpstr>Diapositive 36</vt:lpstr>
      <vt:lpstr>test1</vt:lpstr>
      <vt:lpstr>test2</vt:lpstr>
      <vt:lpstr>Diapositive 39</vt:lpstr>
      <vt:lpstr>test1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</dc:title>
  <dc:creator>x</dc:creator>
  <cp:lastModifiedBy>sukrumun</cp:lastModifiedBy>
  <cp:revision>46</cp:revision>
  <dcterms:created xsi:type="dcterms:W3CDTF">2010-09-10T10:18:13Z</dcterms:created>
  <dcterms:modified xsi:type="dcterms:W3CDTF">2010-11-23T12:31:36Z</dcterms:modified>
</cp:coreProperties>
</file>