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0" autoAdjust="0"/>
  </p:normalViewPr>
  <p:slideViewPr>
    <p:cSldViewPr>
      <p:cViewPr varScale="1">
        <p:scale>
          <a:sx n="102" d="100"/>
          <a:sy n="102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815C02-B8C1-4E8D-940D-7A0CBAD365D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239C9-5AAC-4FA6-B51C-831292C8A62E}" type="slidenum">
              <a:rPr lang="fr-FR"/>
              <a:pPr/>
              <a:t>1</a:t>
            </a:fld>
            <a:endParaRPr lang="fr-FR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9FA93-921B-4B7F-B9DA-2BA795DF7CD3}" type="slidenum">
              <a:rPr lang="fr-FR"/>
              <a:pPr/>
              <a:t>10</a:t>
            </a:fld>
            <a:endParaRPr lang="fr-FR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357B5-A183-4CA3-B436-9B27968B6B73}" type="slidenum">
              <a:rPr lang="fr-FR"/>
              <a:pPr/>
              <a:t>11</a:t>
            </a:fld>
            <a:endParaRPr lang="fr-FR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E9CB-9A26-402C-9922-983855E8FA64}" type="slidenum">
              <a:rPr lang="fr-FR"/>
              <a:pPr/>
              <a:t>12</a:t>
            </a:fld>
            <a:endParaRPr lang="fr-FR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8F380-A01E-4882-8880-A48796D8DBBB}" type="slidenum">
              <a:rPr lang="fr-FR"/>
              <a:pPr/>
              <a:t>13</a:t>
            </a:fld>
            <a:endParaRPr lang="fr-FR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F6902-699E-43F6-BE77-97C4D9B69B33}" type="slidenum">
              <a:rPr lang="fr-FR"/>
              <a:pPr/>
              <a:t>14</a:t>
            </a:fld>
            <a:endParaRPr lang="fr-FR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0D32E-8FC4-4885-8876-2540186A8A3C}" type="slidenum">
              <a:rPr lang="fr-FR"/>
              <a:pPr/>
              <a:t>2</a:t>
            </a:fld>
            <a:endParaRPr lang="fr-FR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E0F36-25BA-4777-B5BB-A64A09C84ACC}" type="slidenum">
              <a:rPr lang="fr-FR"/>
              <a:pPr/>
              <a:t>3</a:t>
            </a:fld>
            <a:endParaRPr lang="fr-FR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E2411-0748-488B-B014-B2474BB8D9CC}" type="slidenum">
              <a:rPr lang="fr-FR"/>
              <a:pPr/>
              <a:t>4</a:t>
            </a:fld>
            <a:endParaRPr lang="fr-FR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C070D-F9B9-46DF-B68D-BC72BCABF515}" type="slidenum">
              <a:rPr lang="fr-FR"/>
              <a:pPr/>
              <a:t>5</a:t>
            </a:fld>
            <a:endParaRPr lang="fr-FR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FAFB3-1556-46B5-B2BC-419D7DE28D7C}" type="slidenum">
              <a:rPr lang="fr-FR"/>
              <a:pPr/>
              <a:t>6</a:t>
            </a:fld>
            <a:endParaRPr lang="fr-FR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EFFF7-5D18-4CF5-BEF3-9D029B4601F4}" type="slidenum">
              <a:rPr lang="fr-FR"/>
              <a:pPr/>
              <a:t>7</a:t>
            </a:fld>
            <a:endParaRPr lang="fr-FR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1D61C-3FDB-4626-B645-330158096A8E}" type="slidenum">
              <a:rPr lang="fr-FR"/>
              <a:pPr/>
              <a:t>8</a:t>
            </a:fld>
            <a:endParaRPr lang="fr-FR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26D60-B334-46B7-8C65-EFFF66038C87}" type="slidenum">
              <a:rPr lang="fr-FR"/>
              <a:pPr/>
              <a:t>9</a:t>
            </a:fld>
            <a:endParaRPr lang="fr-FR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4AC7C-97A7-40C2-8B90-E7C43299B45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48111-1E32-4FB7-97FB-648E1620D4D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29BBC-A2B3-4FEB-B4AB-C83B762A617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F4087-ADDA-4A66-BAE7-8E5355C78D5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911ED-92E6-4977-860E-CFB8AD1A7F4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C2C4-E2B3-4914-8E45-F3B19CA45BB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BB4D9-C042-4930-AB39-74A7370F783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1CB12-A61C-43E2-9CF9-5F6BB25E04E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A178-C103-4695-BE00-CBF3983C9FE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74963-0F63-45E6-BEB6-665B36086DB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AD1FD-3B81-430F-9554-137C0FFC480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A6A450-77D9-4FF1-ABE7-6AC099DC104B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8610600" cy="1143000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8610600" cy="1143000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91000"/>
            <a:ext cx="8610600" cy="1114425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486400"/>
            <a:ext cx="8610600" cy="1143000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83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95600"/>
            <a:ext cx="8839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0"/>
            <a:ext cx="883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0" y="152400"/>
            <a:ext cx="344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/>
              <a:t>Prédiction d’adresse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6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19400"/>
            <a:ext cx="594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2667000"/>
            <a:ext cx="344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/>
              <a:t>Prédiction de condition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883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0"/>
            <a:ext cx="8839200" cy="1143000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724400"/>
            <a:ext cx="8839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4127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57800"/>
            <a:ext cx="861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1295400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2725" y="1712913"/>
            <a:ext cx="474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/>
              <a:t>Contrôleur de cache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28063" cy="9906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8648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443038"/>
            <a:ext cx="863917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8686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8763000" cy="107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540</TotalTime>
  <Words>29</Words>
  <Application>Microsoft Office PowerPoint</Application>
  <PresentationFormat>Affichage à l'écran (4:3)</PresentationFormat>
  <Paragraphs>24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Modèle par défaut</vt:lpstr>
      <vt:lpstr>Diapositive 1</vt:lpstr>
      <vt:lpstr>test2</vt:lpstr>
      <vt:lpstr>Diapositive 3</vt:lpstr>
      <vt:lpstr>test1</vt:lpstr>
      <vt:lpstr>Diapositive 5</vt:lpstr>
      <vt:lpstr>Diapositive 6</vt:lpstr>
      <vt:lpstr>test1</vt:lpstr>
      <vt:lpstr>test2</vt:lpstr>
      <vt:lpstr>Diapositive 9</vt:lpstr>
      <vt:lpstr>Diapositive 10</vt:lpstr>
      <vt:lpstr>test2</vt:lpstr>
      <vt:lpstr>Diapositive 12</vt:lpstr>
      <vt:lpstr>test1</vt:lpstr>
      <vt:lpstr>test2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</dc:title>
  <dc:creator>x</dc:creator>
  <cp:lastModifiedBy>sukrumun</cp:lastModifiedBy>
  <cp:revision>29</cp:revision>
  <dcterms:created xsi:type="dcterms:W3CDTF">2010-09-10T10:18:13Z</dcterms:created>
  <dcterms:modified xsi:type="dcterms:W3CDTF">2011-01-07T14:21:30Z</dcterms:modified>
</cp:coreProperties>
</file>