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1BA0FC-1ACF-4A71-8005-B1D4A7861286}" type="datetimeFigureOut">
              <a:rPr lang="fr-FR" smtClean="0"/>
              <a:t>10/06/2014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38A9C6D-F609-455E-9D23-E2C05DEAA1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87624" y="1340768"/>
            <a:ext cx="7543800" cy="1524000"/>
          </a:xfrm>
        </p:spPr>
        <p:txBody>
          <a:bodyPr/>
          <a:lstStyle/>
          <a:p>
            <a:r>
              <a:rPr lang="fr-FR" dirty="0" smtClean="0"/>
              <a:t>Génie Logiciel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4293096"/>
            <a:ext cx="6858000" cy="990600"/>
          </a:xfrm>
        </p:spPr>
        <p:txBody>
          <a:bodyPr>
            <a:normAutofit fontScale="25000" lnSpcReduction="20000"/>
          </a:bodyPr>
          <a:lstStyle/>
          <a:p>
            <a:r>
              <a:rPr lang="fr-FR" sz="7200" dirty="0" smtClean="0"/>
              <a:t>Vincent Alves</a:t>
            </a:r>
          </a:p>
          <a:p>
            <a:r>
              <a:rPr lang="fr-FR" sz="7200" dirty="0" smtClean="0"/>
              <a:t>Pierre Merlin d’</a:t>
            </a:r>
            <a:r>
              <a:rPr lang="fr-FR" sz="7200" dirty="0" err="1" smtClean="0"/>
              <a:t>Estreux</a:t>
            </a:r>
            <a:r>
              <a:rPr lang="fr-FR" sz="7200" dirty="0" smtClean="0"/>
              <a:t> De </a:t>
            </a:r>
            <a:r>
              <a:rPr lang="fr-FR" sz="7200" dirty="0" err="1" smtClean="0"/>
              <a:t>Beaugrenier</a:t>
            </a:r>
            <a:endParaRPr lang="fr-FR" sz="7200" dirty="0" smtClean="0"/>
          </a:p>
          <a:p>
            <a:r>
              <a:rPr lang="fr-FR" sz="7200" dirty="0" smtClean="0"/>
              <a:t>Benjamin Legrand</a:t>
            </a:r>
          </a:p>
          <a:p>
            <a:r>
              <a:rPr lang="fr-FR" sz="7200" dirty="0" smtClean="0"/>
              <a:t>Thibault </a:t>
            </a:r>
            <a:r>
              <a:rPr lang="fr-FR" sz="7200" dirty="0" err="1" smtClean="0"/>
              <a:t>Gimenez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533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MVC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Modèle </a:t>
            </a:r>
            <a:r>
              <a:rPr lang="fr-FR" sz="2400" dirty="0" smtClean="0"/>
              <a:t>: encapsule </a:t>
            </a:r>
            <a:r>
              <a:rPr lang="fr-FR" sz="2400" dirty="0"/>
              <a:t>le cœur fonctionnel de l'application, le domaine </a:t>
            </a:r>
            <a:r>
              <a:rPr lang="fr-FR" sz="2400" dirty="0" smtClean="0"/>
              <a:t>logique(les </a:t>
            </a:r>
            <a:r>
              <a:rPr lang="fr-FR" sz="2400" dirty="0" smtClean="0"/>
              <a:t>informations</a:t>
            </a:r>
            <a:r>
              <a:rPr lang="fr-FR" sz="2400" dirty="0" smtClean="0"/>
              <a:t>).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/>
              <a:t>Vue </a:t>
            </a:r>
            <a:r>
              <a:rPr lang="fr-FR" sz="2400" dirty="0" smtClean="0"/>
              <a:t>: les </a:t>
            </a:r>
            <a:r>
              <a:rPr lang="fr-FR" sz="2400" dirty="0"/>
              <a:t>données sont envoyées, par le modèle, à la vue qui les présente à </a:t>
            </a:r>
            <a:r>
              <a:rPr lang="fr-FR" sz="2400" dirty="0" smtClean="0"/>
              <a:t>l’utilisateur(affichage </a:t>
            </a:r>
            <a:r>
              <a:rPr lang="fr-FR" sz="2400" dirty="0" smtClean="0"/>
              <a:t>par menu</a:t>
            </a:r>
            <a:r>
              <a:rPr lang="fr-FR" sz="2400" dirty="0" smtClean="0"/>
              <a:t>).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/>
              <a:t>Contrôleur </a:t>
            </a:r>
            <a:r>
              <a:rPr lang="fr-FR" sz="2400" dirty="0" smtClean="0"/>
              <a:t> :  </a:t>
            </a:r>
            <a:r>
              <a:rPr lang="fr-FR" sz="2400" dirty="0"/>
              <a:t>reçoit les données et les transmets au modèle ou à la vue.</a:t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07958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80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066800"/>
          </a:xfrm>
        </p:spPr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/>
          <a:lstStyle/>
          <a:p>
            <a:pPr marL="681228" indent="-571500">
              <a:buAutoNum type="romanUcParenR"/>
            </a:pPr>
            <a:r>
              <a:rPr lang="fr-FR" dirty="0" smtClean="0"/>
              <a:t>Introduction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Cahier des charges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Diagramme de Gantt</a:t>
            </a:r>
          </a:p>
          <a:p>
            <a:pPr>
              <a:buFont typeface="Courier New" panose="02070309020205020404" pitchFamily="49" charset="0"/>
              <a:buChar char="o"/>
            </a:pPr>
            <a:endParaRPr lang="fr-FR" sz="1800" dirty="0" smtClean="0"/>
          </a:p>
          <a:p>
            <a:pPr marL="681228" indent="-571500">
              <a:buAutoNum type="romanUcParenR" startAt="2"/>
            </a:pPr>
            <a:r>
              <a:rPr lang="fr-FR" dirty="0" smtClean="0"/>
              <a:t>Analyse du projet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Diagramme Use Case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Diagramme de classe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Diagramme d’activité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Diagramme de séquence</a:t>
            </a:r>
          </a:p>
          <a:p>
            <a:pPr>
              <a:buFont typeface="Courier New" panose="02070309020205020404" pitchFamily="49" charset="0"/>
              <a:buChar char="o"/>
            </a:pPr>
            <a:endParaRPr lang="fr-FR" sz="1800" dirty="0"/>
          </a:p>
          <a:p>
            <a:pPr marL="109728" indent="0">
              <a:buNone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III)</a:t>
            </a:r>
            <a:r>
              <a:rPr lang="fr-FR" dirty="0" smtClean="0"/>
              <a:t> Conception du projet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MVC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smtClean="0"/>
              <a:t>Sérialisation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sz="1800" dirty="0" err="1" smtClean="0"/>
              <a:t>Exeption</a:t>
            </a:r>
            <a:endParaRPr lang="fr-FR" sz="1800" dirty="0" smtClean="0"/>
          </a:p>
          <a:p>
            <a:pPr>
              <a:buFont typeface="Courier New" panose="02070309020205020404" pitchFamily="49" charset="0"/>
              <a:buChar char="o"/>
            </a:pPr>
            <a:endParaRPr 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366516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/>
          <a:lstStyle/>
          <a:p>
            <a:r>
              <a:rPr lang="fr-FR" dirty="0" smtClean="0"/>
              <a:t>But du projet :</a:t>
            </a:r>
          </a:p>
          <a:p>
            <a:pPr>
              <a:buFont typeface="Symbol"/>
              <a:buChar char="Þ"/>
            </a:pPr>
            <a:r>
              <a:rPr lang="fr-FR" sz="2200" dirty="0"/>
              <a:t>D</a:t>
            </a:r>
            <a:r>
              <a:rPr lang="fr-FR" sz="2200" dirty="0" smtClean="0"/>
              <a:t>évelopper </a:t>
            </a:r>
            <a:r>
              <a:rPr lang="fr-FR" sz="2200" dirty="0"/>
              <a:t>un logiciel de gestion et de traitement de QCM </a:t>
            </a:r>
            <a:r>
              <a:rPr lang="fr-FR" sz="2200" dirty="0" smtClean="0"/>
              <a:t> </a:t>
            </a:r>
          </a:p>
          <a:p>
            <a:pPr>
              <a:buFont typeface="Symbol"/>
              <a:buChar char="Þ"/>
            </a:pPr>
            <a:r>
              <a:rPr lang="fr-FR" sz="2200" dirty="0" smtClean="0"/>
              <a:t>Approche du travail en équipe</a:t>
            </a:r>
          </a:p>
          <a:p>
            <a:pPr>
              <a:buFont typeface="Symbol"/>
              <a:buChar char="Þ"/>
            </a:pPr>
            <a:r>
              <a:rPr lang="fr-FR" sz="2200" dirty="0" smtClean="0"/>
              <a:t>Gestion d’un projet sur la durée</a:t>
            </a:r>
          </a:p>
          <a:p>
            <a:pPr>
              <a:buFont typeface="Symbol"/>
              <a:buChar char="Þ"/>
            </a:pPr>
            <a:r>
              <a:rPr lang="fr-FR" sz="2200" dirty="0" smtClean="0"/>
              <a:t>Préparer au monde du travail</a:t>
            </a:r>
          </a:p>
          <a:p>
            <a:pPr>
              <a:buFont typeface="Symbol"/>
              <a:buChar char="Þ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1977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066800"/>
          </a:xfrm>
        </p:spPr>
        <p:txBody>
          <a:bodyPr/>
          <a:lstStyle/>
          <a:p>
            <a:r>
              <a:rPr lang="fr-FR" dirty="0" smtClean="0"/>
              <a:t>Cahier des charges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Trois type d’utilisateur :</a:t>
            </a:r>
          </a:p>
          <a:p>
            <a:r>
              <a:rPr lang="fr-FR" sz="2400" dirty="0" smtClean="0"/>
              <a:t>Administrateur 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Créer promotion (liste d’élève)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Définir module (prérequis)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Définir des utilisateur(nom, prénom, login, mot de passe)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.Enseignant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Gérer des QCM(liste de question\réponse, accessibilité)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Gérer des Session de QCM(date de début et de fin, promotion, module)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Voir les réponses du QCM et des Sessions de QCM</a:t>
            </a:r>
          </a:p>
          <a:p>
            <a:r>
              <a:rPr lang="fr-FR" sz="2400" dirty="0" smtClean="0"/>
              <a:t>Élève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Répondre aux QCM selon l’accessibilité</a:t>
            </a:r>
          </a:p>
          <a:p>
            <a:pPr>
              <a:buFont typeface="Symbol"/>
              <a:buChar char="Þ"/>
            </a:pPr>
            <a:r>
              <a:rPr lang="fr-FR" sz="1800" dirty="0" smtClean="0"/>
              <a:t>Consulter ses résultats</a:t>
            </a:r>
          </a:p>
          <a:p>
            <a:pPr>
              <a:buFont typeface="Symbol"/>
              <a:buChar char="Þ"/>
            </a:pPr>
            <a:endParaRPr lang="fr-FR" sz="1800" dirty="0"/>
          </a:p>
          <a:p>
            <a:pPr marL="109728" indent="0">
              <a:buNone/>
            </a:pPr>
            <a:r>
              <a:rPr lang="fr-FR" dirty="0" smtClean="0"/>
              <a:t>Contrainte : UML et JAVA</a:t>
            </a:r>
          </a:p>
          <a:p>
            <a:pPr marL="109728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56452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229600" cy="1066800"/>
          </a:xfrm>
        </p:spPr>
        <p:txBody>
          <a:bodyPr/>
          <a:lstStyle/>
          <a:p>
            <a:r>
              <a:rPr lang="fr-FR" dirty="0" smtClean="0"/>
              <a:t>Diagramme de Gantt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544" y="1265174"/>
            <a:ext cx="9468544" cy="5592826"/>
          </a:xfrm>
        </p:spPr>
      </p:pic>
    </p:spTree>
    <p:extLst>
      <p:ext uri="{BB962C8B-B14F-4D97-AF65-F5344CB8AC3E}">
        <p14:creationId xmlns:p14="http://schemas.microsoft.com/office/powerpoint/2010/main" val="328555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066800"/>
          </a:xfrm>
        </p:spPr>
        <p:txBody>
          <a:bodyPr/>
          <a:lstStyle/>
          <a:p>
            <a:r>
              <a:rPr lang="fr-FR" dirty="0" smtClean="0"/>
              <a:t>Diagramme Use Case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2"/>
            <a:ext cx="8009500" cy="5661248"/>
          </a:xfrm>
        </p:spPr>
      </p:pic>
    </p:spTree>
    <p:extLst>
      <p:ext uri="{BB962C8B-B14F-4D97-AF65-F5344CB8AC3E}">
        <p14:creationId xmlns:p14="http://schemas.microsoft.com/office/powerpoint/2010/main" val="155797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1066800"/>
          </a:xfrm>
        </p:spPr>
        <p:txBody>
          <a:bodyPr/>
          <a:lstStyle/>
          <a:p>
            <a:r>
              <a:rPr lang="fr-FR" dirty="0" smtClean="0"/>
              <a:t>Diagramme de Classes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32856"/>
            <a:ext cx="7936498" cy="3568503"/>
          </a:xfrm>
        </p:spPr>
      </p:pic>
    </p:spTree>
    <p:extLst>
      <p:ext uri="{BB962C8B-B14F-4D97-AF65-F5344CB8AC3E}">
        <p14:creationId xmlns:p14="http://schemas.microsoft.com/office/powerpoint/2010/main" val="167444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fr-FR" dirty="0" smtClean="0"/>
              <a:t>Diagramme d’activité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196753"/>
            <a:ext cx="5616624" cy="5661248"/>
          </a:xfrm>
        </p:spPr>
      </p:pic>
    </p:spTree>
    <p:extLst>
      <p:ext uri="{BB962C8B-B14F-4D97-AF65-F5344CB8AC3E}">
        <p14:creationId xmlns:p14="http://schemas.microsoft.com/office/powerpoint/2010/main" val="4195952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r>
              <a:rPr lang="fr-FR" dirty="0" smtClean="0"/>
              <a:t>Diagramme de séquence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8239547" cy="5616623"/>
          </a:xfrm>
        </p:spPr>
      </p:pic>
    </p:spTree>
    <p:extLst>
      <p:ext uri="{BB962C8B-B14F-4D97-AF65-F5344CB8AC3E}">
        <p14:creationId xmlns:p14="http://schemas.microsoft.com/office/powerpoint/2010/main" val="4242288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194</TotalTime>
  <Words>221</Words>
  <Application>Microsoft Office PowerPoint</Application>
  <PresentationFormat>Affichage à l'écran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Urbain</vt:lpstr>
      <vt:lpstr>Génie Logiciel 2</vt:lpstr>
      <vt:lpstr>Sommaire</vt:lpstr>
      <vt:lpstr>Introduction</vt:lpstr>
      <vt:lpstr>Cahier des charges</vt:lpstr>
      <vt:lpstr>Diagramme de Gantt</vt:lpstr>
      <vt:lpstr>Diagramme Use Case</vt:lpstr>
      <vt:lpstr>Diagramme de Classes</vt:lpstr>
      <vt:lpstr>Diagramme d’activité</vt:lpstr>
      <vt:lpstr>Diagramme de séquence</vt:lpstr>
      <vt:lpstr>MVC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Génie Logiciel 2</dc:title>
  <dc:creator>Admin</dc:creator>
  <cp:lastModifiedBy>Admin</cp:lastModifiedBy>
  <cp:revision>12</cp:revision>
  <dcterms:created xsi:type="dcterms:W3CDTF">2014-06-09T20:50:18Z</dcterms:created>
  <dcterms:modified xsi:type="dcterms:W3CDTF">2014-06-10T10:01:12Z</dcterms:modified>
</cp:coreProperties>
</file>