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21" autoAdjust="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E07E2-AB83-4392-9240-34530E6F803C}" type="datetimeFigureOut">
              <a:rPr lang="fr-FR" smtClean="0"/>
              <a:t>17/04/2014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129D3-6762-4009-A163-415E012E6E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497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07/01/2014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Alves V, Hyacinthe C, Testier M-A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ternaute.com/voyage/magazine/dossier/10-idees-recues-sur-10-pays/les-chinois-mangent-du-chien.s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sz="32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052960"/>
            <a:ext cx="6530280" cy="1828800"/>
          </a:xfrm>
        </p:spPr>
        <p:txBody>
          <a:bodyPr/>
          <a:lstStyle/>
          <a:p>
            <a:pPr algn="ctr"/>
            <a:r>
              <a:rPr lang="fr-FR" sz="4000" dirty="0" smtClean="0"/>
              <a:t>Communication interculturelle:</a:t>
            </a:r>
            <a:br>
              <a:rPr lang="fr-FR" sz="4000" dirty="0" smtClean="0"/>
            </a:br>
            <a:r>
              <a:rPr lang="fr-FR" sz="4000" dirty="0" smtClean="0"/>
              <a:t>Stéréotypes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248342" y="6261185"/>
            <a:ext cx="159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ALVES </a:t>
            </a:r>
            <a:r>
              <a:rPr lang="fr-FR" dirty="0" smtClean="0">
                <a:solidFill>
                  <a:schemeClr val="bg1"/>
                </a:solidFill>
              </a:rPr>
              <a:t>Vincent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12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 lnSpcReduction="10000"/>
          </a:bodyPr>
          <a:lstStyle/>
          <a:p>
            <a:r>
              <a:rPr lang="fr-FR" sz="2800" dirty="0" smtClean="0"/>
              <a:t>Wikipédia/Cynophagie</a:t>
            </a:r>
          </a:p>
          <a:p>
            <a:r>
              <a:rPr lang="fr-FR" sz="2800" dirty="0">
                <a:hlinkClick r:id="rId2"/>
              </a:rPr>
              <a:t>http://</a:t>
            </a:r>
            <a:r>
              <a:rPr lang="fr-FR" sz="2800" dirty="0" smtClean="0">
                <a:hlinkClick r:id="rId2"/>
              </a:rPr>
              <a:t>www.linternaute.com/voyage/magazine/dossier/10-idees-recues-sur-10-pays/les-chinois-mangent-du-chien.shtml</a:t>
            </a:r>
            <a:endParaRPr lang="fr-FR" sz="2800" dirty="0" smtClean="0"/>
          </a:p>
          <a:p>
            <a:r>
              <a:rPr lang="fr-FR" sz="2800" dirty="0"/>
              <a:t>http://</a:t>
            </a:r>
            <a:r>
              <a:rPr lang="fr-FR" sz="2800" dirty="0" smtClean="0"/>
              <a:t>www.lepoint.fr/insolite/chine-une-fete-traditionnelle-ou-les-chiens-sont-tues-et-manges-interdite-21-09-2011-1375967_48.php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10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78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fr-FR" sz="3600" dirty="0" smtClean="0"/>
          </a:p>
          <a:p>
            <a:pPr marL="45720" indent="0" algn="ctr">
              <a:buNone/>
            </a:pPr>
            <a:endParaRPr lang="fr-FR" sz="3600" dirty="0"/>
          </a:p>
          <a:p>
            <a:pPr marL="45720" indent="0" algn="ctr">
              <a:buNone/>
            </a:pPr>
            <a:r>
              <a:rPr lang="fr-FR" sz="3600" dirty="0" smtClean="0"/>
              <a:t>« Les Chinois mangent du chien »</a:t>
            </a:r>
            <a:endParaRPr lang="fr-FR" sz="36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 smtClean="0"/>
              <a:t>1</a:t>
            </a:r>
            <a:r>
              <a:rPr lang="fr-FR" sz="1800" dirty="0" smtClean="0"/>
              <a:t>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2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Stéréotype choisi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264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260632" y="4149080"/>
            <a:ext cx="1120548" cy="609246"/>
          </a:xfrm>
        </p:spPr>
        <p:txBody>
          <a:bodyPr>
            <a:normAutofit fontScale="70000" lnSpcReduction="20000"/>
          </a:bodyPr>
          <a:lstStyle/>
          <a:p>
            <a:pPr algn="ctr"/>
            <a:endParaRPr lang="fr-FR" sz="60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3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Est-ce vrai?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67544" y="3244334"/>
            <a:ext cx="162223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 algn="ctr">
              <a:buNone/>
            </a:pPr>
            <a:r>
              <a:rPr lang="fr-FR" sz="7200" dirty="0" smtClean="0"/>
              <a:t>OUI</a:t>
            </a:r>
            <a:endParaRPr lang="fr-FR" sz="7200" dirty="0"/>
          </a:p>
        </p:txBody>
      </p:sp>
      <p:pic>
        <p:nvPicPr>
          <p:cNvPr id="1026" name="Picture 2" descr="File:Dog meat in Ninh Bin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66894"/>
            <a:ext cx="5336145" cy="3555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2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Mangée en </a:t>
            </a:r>
            <a:r>
              <a:rPr lang="fr-FR" sz="2800" dirty="0" smtClean="0"/>
              <a:t>Chine, Corée, Vietnam, Philippines, Laos, Myanmar</a:t>
            </a:r>
          </a:p>
          <a:p>
            <a:r>
              <a:rPr lang="fr-FR" sz="2800" dirty="0" smtClean="0"/>
              <a:t>Considérée comme </a:t>
            </a:r>
            <a:r>
              <a:rPr lang="fr-FR" sz="2800" dirty="0"/>
              <a:t>un élément important de </a:t>
            </a:r>
            <a:r>
              <a:rPr lang="fr-FR" sz="2800" dirty="0" smtClean="0"/>
              <a:t>l'alimentation.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4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Où précisément?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09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fr-FR" sz="2800" dirty="0" smtClean="0"/>
              <a:t>« Le </a:t>
            </a:r>
            <a:r>
              <a:rPr lang="fr-FR" sz="2800" dirty="0"/>
              <a:t>goût du chien est en réalité profondément insipide. C'est la texture qui est détestable : on aurait dit de la colle à bois à moitié durcie, avec dedans des morceaux de goudron</a:t>
            </a:r>
            <a:r>
              <a:rPr lang="fr-FR" sz="2800" dirty="0" smtClean="0"/>
              <a:t>. »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5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controverse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184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/>
          </a:bodyPr>
          <a:lstStyle/>
          <a:p>
            <a:r>
              <a:rPr lang="fr-FR" sz="2800" dirty="0"/>
              <a:t>A</a:t>
            </a:r>
            <a:r>
              <a:rPr lang="fr-FR" sz="2800" dirty="0" smtClean="0"/>
              <a:t>nimaux divisibles </a:t>
            </a:r>
            <a:r>
              <a:rPr lang="fr-FR" sz="2800" dirty="0"/>
              <a:t>en trois catégories : « sauvages », « domestiques » et « familiers </a:t>
            </a:r>
            <a:r>
              <a:rPr lang="fr-FR" sz="2800" dirty="0" smtClean="0"/>
              <a:t>»</a:t>
            </a:r>
          </a:p>
          <a:p>
            <a:endParaRPr lang="fr-FR" sz="2800" dirty="0" smtClean="0"/>
          </a:p>
          <a:p>
            <a:r>
              <a:rPr lang="fr-FR" sz="2800" dirty="0" smtClean="0"/>
              <a:t>Polémique des JO de Pékin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6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controverse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184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Les Chinois mangent du chien depuis 7000 ans!</a:t>
            </a:r>
          </a:p>
          <a:p>
            <a:endParaRPr lang="fr-FR" sz="2800" dirty="0" smtClean="0"/>
          </a:p>
          <a:p>
            <a:r>
              <a:rPr lang="fr-FR" sz="2800" dirty="0" smtClean="0"/>
              <a:t>Polémique de la fête traditionnelle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7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Choc interculturel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08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2132856"/>
            <a:ext cx="8407893" cy="341755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La cynophagie fut présente en Europe jusqu’en 1950.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8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Choc interculturel</a:t>
            </a:r>
            <a:endParaRPr lang="fr-FR" dirty="0"/>
          </a:p>
        </p:txBody>
      </p:sp>
      <p:sp>
        <p:nvSpPr>
          <p:cNvPr id="7" name="AutoShape 2" descr="https://upload.wikimedia.org/wikipedia/commons/thumb/e/ec/Grande_Boucherie_Canine_a_Paris.jpg/220px-Grande_Boucherie_Canine_a_Paris.jpg"/>
          <p:cNvSpPr>
            <a:spLocks noChangeAspect="1" noChangeArrowheads="1"/>
          </p:cNvSpPr>
          <p:nvPr/>
        </p:nvSpPr>
        <p:spPr bwMode="auto">
          <a:xfrm>
            <a:off x="155575" y="-846138"/>
            <a:ext cx="2095500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852935"/>
            <a:ext cx="3888432" cy="3269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72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2708920"/>
            <a:ext cx="8407893" cy="341755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Choc interculturel notable</a:t>
            </a:r>
          </a:p>
          <a:p>
            <a:r>
              <a:rPr lang="fr-FR" sz="2800" dirty="0" smtClean="0"/>
              <a:t>Stéréotype vérifié.</a:t>
            </a:r>
          </a:p>
          <a:p>
            <a:r>
              <a:rPr lang="fr-FR" sz="2800" dirty="0" smtClean="0"/>
              <a:t>La culture asiatique influencée par le reste du monde?</a:t>
            </a:r>
            <a:endParaRPr lang="fr-FR" sz="28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95536" y="6237312"/>
            <a:ext cx="2328904" cy="393358"/>
          </a:xfrm>
        </p:spPr>
        <p:txBody>
          <a:bodyPr/>
          <a:lstStyle/>
          <a:p>
            <a:r>
              <a:rPr lang="fr-FR" sz="1800" dirty="0"/>
              <a:t>17/04/2014</a:t>
            </a:r>
            <a:endParaRPr lang="fr-B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915816" y="6237312"/>
            <a:ext cx="3828256" cy="346328"/>
          </a:xfrm>
        </p:spPr>
        <p:txBody>
          <a:bodyPr/>
          <a:lstStyle/>
          <a:p>
            <a:r>
              <a:rPr lang="pt-BR" sz="1800" dirty="0" smtClean="0"/>
              <a:t>Alves </a:t>
            </a:r>
            <a:r>
              <a:rPr lang="pt-BR" sz="1800" dirty="0" smtClean="0"/>
              <a:t>Vincent</a:t>
            </a:r>
            <a:endParaRPr lang="fr-BE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309320"/>
            <a:ext cx="582966" cy="274320"/>
          </a:xfrm>
        </p:spPr>
        <p:txBody>
          <a:bodyPr/>
          <a:lstStyle/>
          <a:p>
            <a:fld id="{CF4668DC-857F-487D-BFFA-8C0CA5037977}" type="slidenum">
              <a:rPr lang="fr-BE" sz="1800" smtClean="0"/>
              <a:t>9</a:t>
            </a:fld>
            <a:endParaRPr lang="fr-BE" sz="18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6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ll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Grille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ll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453</TotalTime>
  <Words>134</Words>
  <Application>Microsoft Office PowerPoint</Application>
  <PresentationFormat>Affichage à l'écran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Grille</vt:lpstr>
      <vt:lpstr>Communication interculturelle: Stéréotypes</vt:lpstr>
      <vt:lpstr>Stéréotype choisi</vt:lpstr>
      <vt:lpstr>Est-ce vrai?</vt:lpstr>
      <vt:lpstr>Où précisément?</vt:lpstr>
      <vt:lpstr>La controverse </vt:lpstr>
      <vt:lpstr>La controverse</vt:lpstr>
      <vt:lpstr>Choc interculturel</vt:lpstr>
      <vt:lpstr>Choc interculturel</vt:lpstr>
      <vt:lpstr>Conclusion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Génie logiciel  Gestion de questionnaires</dc:title>
  <dc:creator>Caerbannogg</dc:creator>
  <cp:lastModifiedBy>Admin</cp:lastModifiedBy>
  <cp:revision>34</cp:revision>
  <dcterms:created xsi:type="dcterms:W3CDTF">2014-01-07T12:28:20Z</dcterms:created>
  <dcterms:modified xsi:type="dcterms:W3CDTF">2014-04-17T12:55:35Z</dcterms:modified>
</cp:coreProperties>
</file>