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9B83D-F946-498F-A60F-C205D143F9E3}" type="datetimeFigureOut">
              <a:rPr lang="fr-FR" smtClean="0"/>
              <a:pPr/>
              <a:t>06/01/2011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régularisations des charges et produits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Schéma récapitulatif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71670" y="357166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Charge ou produit ?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1142976" y="714356"/>
            <a:ext cx="200026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Charge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1857364"/>
            <a:ext cx="2214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Comptabilisée</a:t>
            </a:r>
            <a:r>
              <a:rPr lang="fr-FR" dirty="0" smtClean="0"/>
              <a:t> </a:t>
            </a:r>
            <a:r>
              <a:rPr lang="fr-FR" b="1" dirty="0" smtClean="0"/>
              <a:t>en N</a:t>
            </a:r>
            <a:r>
              <a:rPr lang="fr-FR" dirty="0" smtClean="0"/>
              <a:t>, mais concerne N+1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2071670" y="1857364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Non comptabilisée en N</a:t>
            </a:r>
            <a:r>
              <a:rPr lang="fr-FR" dirty="0" smtClean="0"/>
              <a:t>, mais concerne N</a:t>
            </a:r>
            <a:endParaRPr lang="fr-FR" dirty="0"/>
          </a:p>
        </p:txBody>
      </p:sp>
      <p:cxnSp>
        <p:nvCxnSpPr>
          <p:cNvPr id="13" name="Connecteur droit avec flèche 12"/>
          <p:cNvCxnSpPr>
            <a:stCxn id="3" idx="3"/>
          </p:cNvCxnSpPr>
          <p:nvPr/>
        </p:nvCxnSpPr>
        <p:spPr>
          <a:xfrm rot="5400000">
            <a:off x="1109052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3" idx="5"/>
          </p:cNvCxnSpPr>
          <p:nvPr/>
        </p:nvCxnSpPr>
        <p:spPr>
          <a:xfrm rot="16200000" flipH="1">
            <a:off x="2887822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rot="16200000" flipH="1">
            <a:off x="-93185" y="3950780"/>
            <a:ext cx="4370175" cy="4046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571736" y="2786058"/>
            <a:ext cx="1357322" cy="57150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Charge à payer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179512" y="2564904"/>
            <a:ext cx="1728192" cy="100811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Charge Constatée d’Avance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0" y="3643314"/>
            <a:ext cx="2000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486 D</a:t>
            </a:r>
          </a:p>
          <a:p>
            <a:r>
              <a:rPr lang="fr-FR" dirty="0"/>
              <a:t> </a:t>
            </a:r>
            <a:r>
              <a:rPr lang="fr-FR" dirty="0" smtClean="0"/>
              <a:t>      6. C</a:t>
            </a:r>
          </a:p>
          <a:p>
            <a:pPr algn="ctr"/>
            <a:r>
              <a:rPr lang="fr-FR" sz="1400" i="1" dirty="0" smtClean="0"/>
              <a:t>Pour le montant constaté d’avance (de N+1)</a:t>
            </a:r>
            <a:endParaRPr lang="fr-FR" sz="1400" i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2214546" y="3643314"/>
            <a:ext cx="21431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6.      D</a:t>
            </a:r>
          </a:p>
          <a:p>
            <a:r>
              <a:rPr lang="fr-FR" dirty="0" smtClean="0"/>
              <a:t>4458 D</a:t>
            </a:r>
          </a:p>
          <a:p>
            <a:r>
              <a:rPr lang="fr-FR" dirty="0"/>
              <a:t> </a:t>
            </a:r>
            <a:r>
              <a:rPr lang="fr-FR" dirty="0" smtClean="0"/>
              <a:t>        408 C</a:t>
            </a:r>
          </a:p>
          <a:p>
            <a:pPr algn="ctr"/>
            <a:r>
              <a:rPr lang="fr-FR" sz="1400" i="1" dirty="0" smtClean="0"/>
              <a:t>Pour le montant relatif à N</a:t>
            </a:r>
            <a:endParaRPr lang="fr-FR" sz="1400" i="1" dirty="0"/>
          </a:p>
        </p:txBody>
      </p:sp>
      <p:cxnSp>
        <p:nvCxnSpPr>
          <p:cNvPr id="26" name="Connecteur droit 25"/>
          <p:cNvCxnSpPr/>
          <p:nvPr/>
        </p:nvCxnSpPr>
        <p:spPr>
          <a:xfrm rot="16200000" flipH="1">
            <a:off x="1714480" y="3571876"/>
            <a:ext cx="564360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/>
          <p:cNvSpPr/>
          <p:nvPr/>
        </p:nvSpPr>
        <p:spPr>
          <a:xfrm>
            <a:off x="5643538" y="714356"/>
            <a:ext cx="200026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Produit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4500562" y="1857364"/>
            <a:ext cx="2214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Comptabilisé</a:t>
            </a:r>
            <a:r>
              <a:rPr lang="fr-FR" dirty="0" smtClean="0"/>
              <a:t> </a:t>
            </a:r>
            <a:r>
              <a:rPr lang="fr-FR" b="1" dirty="0" smtClean="0"/>
              <a:t>en N</a:t>
            </a:r>
            <a:r>
              <a:rPr lang="fr-FR" dirty="0" smtClean="0"/>
              <a:t>, mais concerne N+1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6572232" y="1857364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Non comptabilisé en N</a:t>
            </a:r>
            <a:r>
              <a:rPr lang="fr-FR" dirty="0" smtClean="0"/>
              <a:t>, mais concerne N</a:t>
            </a:r>
            <a:endParaRPr lang="fr-FR" dirty="0"/>
          </a:p>
        </p:txBody>
      </p:sp>
      <p:cxnSp>
        <p:nvCxnSpPr>
          <p:cNvPr id="33" name="Connecteur droit avec flèche 32"/>
          <p:cNvCxnSpPr>
            <a:stCxn id="30" idx="3"/>
          </p:cNvCxnSpPr>
          <p:nvPr/>
        </p:nvCxnSpPr>
        <p:spPr>
          <a:xfrm rot="5400000">
            <a:off x="5609614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30" idx="5"/>
          </p:cNvCxnSpPr>
          <p:nvPr/>
        </p:nvCxnSpPr>
        <p:spPr>
          <a:xfrm rot="16200000" flipH="1">
            <a:off x="7388384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16200000" flipH="1">
            <a:off x="4407377" y="3950780"/>
            <a:ext cx="4370175" cy="4046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072298" y="2786058"/>
            <a:ext cx="1357322" cy="57150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Produit  à recevoir</a:t>
            </a:r>
            <a:endParaRPr lang="fr-FR" dirty="0"/>
          </a:p>
        </p:txBody>
      </p:sp>
      <p:sp>
        <p:nvSpPr>
          <p:cNvPr id="37" name="Rectangle 36"/>
          <p:cNvSpPr/>
          <p:nvPr/>
        </p:nvSpPr>
        <p:spPr>
          <a:xfrm>
            <a:off x="5081558" y="2492896"/>
            <a:ext cx="1362650" cy="100811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Produit Constaté d’Avance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4500562" y="3643314"/>
            <a:ext cx="2000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7. D</a:t>
            </a:r>
          </a:p>
          <a:p>
            <a:r>
              <a:rPr lang="fr-FR" dirty="0"/>
              <a:t> </a:t>
            </a:r>
            <a:r>
              <a:rPr lang="fr-FR" dirty="0" smtClean="0"/>
              <a:t>      487 C</a:t>
            </a:r>
          </a:p>
          <a:p>
            <a:pPr algn="ctr"/>
            <a:r>
              <a:rPr lang="fr-FR" sz="1400" i="1" dirty="0" smtClean="0"/>
              <a:t>Pour le montant constaté d’avance (de N+1)</a:t>
            </a:r>
            <a:endParaRPr lang="fr-FR" sz="1400" i="1" dirty="0"/>
          </a:p>
        </p:txBody>
      </p:sp>
      <p:sp>
        <p:nvSpPr>
          <p:cNvPr id="39" name="ZoneTexte 38"/>
          <p:cNvSpPr txBox="1"/>
          <p:nvPr/>
        </p:nvSpPr>
        <p:spPr>
          <a:xfrm>
            <a:off x="6715108" y="3643314"/>
            <a:ext cx="21431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mtClean="0"/>
              <a:t>418 </a:t>
            </a:r>
            <a:r>
              <a:rPr lang="fr-FR" dirty="0" smtClean="0"/>
              <a:t>D</a:t>
            </a:r>
          </a:p>
          <a:p>
            <a:r>
              <a:rPr lang="fr-FR" dirty="0"/>
              <a:t> </a:t>
            </a:r>
            <a:r>
              <a:rPr lang="fr-FR" dirty="0" smtClean="0"/>
              <a:t>     7.  C</a:t>
            </a:r>
          </a:p>
          <a:p>
            <a:r>
              <a:rPr lang="fr-FR" dirty="0" smtClean="0"/>
              <a:t>      4458 C</a:t>
            </a:r>
          </a:p>
          <a:p>
            <a:pPr algn="ctr"/>
            <a:r>
              <a:rPr lang="fr-FR" sz="1400" i="1" dirty="0" smtClean="0"/>
              <a:t>Pour le montant relatif à N</a:t>
            </a:r>
            <a:endParaRPr lang="fr-FR" sz="1400" i="1" dirty="0"/>
          </a:p>
        </p:txBody>
      </p:sp>
      <p:sp>
        <p:nvSpPr>
          <p:cNvPr id="40" name="Rectangle 39"/>
          <p:cNvSpPr/>
          <p:nvPr/>
        </p:nvSpPr>
        <p:spPr>
          <a:xfrm>
            <a:off x="2214546" y="4929198"/>
            <a:ext cx="2214578" cy="928694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Pour les intérêts d’emprunt: (intérêts courus)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66. D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1688 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143108" y="5786455"/>
            <a:ext cx="2286016" cy="113877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Les avoirs sur ventes</a:t>
            </a:r>
          </a:p>
          <a:p>
            <a:r>
              <a:rPr lang="fr-FR" dirty="0" smtClean="0"/>
              <a:t>7. ou 709  D</a:t>
            </a:r>
          </a:p>
          <a:p>
            <a:r>
              <a:rPr lang="fr-FR" dirty="0" smtClean="0"/>
              <a:t>4458          D</a:t>
            </a:r>
          </a:p>
          <a:p>
            <a:r>
              <a:rPr lang="fr-FR" dirty="0" smtClean="0"/>
              <a:t>      4198          C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643702" y="5719227"/>
            <a:ext cx="2286016" cy="113877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Les avoirs sur achats</a:t>
            </a:r>
          </a:p>
          <a:p>
            <a:r>
              <a:rPr lang="fr-FR" dirty="0" smtClean="0"/>
              <a:t>4098 D</a:t>
            </a:r>
          </a:p>
          <a:p>
            <a:r>
              <a:rPr lang="fr-FR" dirty="0" smtClean="0"/>
              <a:t>      6. ou 609 C</a:t>
            </a:r>
          </a:p>
          <a:p>
            <a:r>
              <a:rPr lang="fr-FR" dirty="0" smtClean="0"/>
              <a:t>      4458         C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643702" y="4857760"/>
            <a:ext cx="2214578" cy="928694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Pour les intérêts de prêt : (intérêts courus)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5187 D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76 C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11" grpId="0"/>
      <p:bldP spid="21" grpId="0" animBg="1"/>
      <p:bldP spid="22" grpId="0" animBg="1"/>
      <p:bldP spid="23" grpId="0"/>
      <p:bldP spid="24" grpId="0"/>
      <p:bldP spid="30" grpId="0" animBg="1"/>
      <p:bldP spid="31" grpId="0"/>
      <p:bldP spid="32" grpId="0"/>
      <p:bldP spid="36" grpId="0" animBg="1"/>
      <p:bldP spid="37" grpId="0" animBg="1"/>
      <p:bldP spid="38" grpId="0"/>
      <p:bldP spid="39" grpId="0"/>
      <p:bldP spid="40" grpId="0" animBg="1"/>
      <p:bldP spid="25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SUPPLEMENTS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Assurance se payent le 1° jour du contrat et s’enregistre le 1° Septembre N.</a:t>
            </a:r>
          </a:p>
          <a:p>
            <a:r>
              <a:rPr lang="fr-FR" dirty="0" smtClean="0"/>
              <a:t>Le résultat de l’exercice vaut les produits (7) moins les charges (6)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208</Words>
  <Application>Microsoft Office PowerPoint</Application>
  <PresentationFormat>Affichage à l'écran (4:3)</PresentationFormat>
  <Paragraphs>44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Les régularisations des charges et produits</vt:lpstr>
      <vt:lpstr>Diapositive 2</vt:lpstr>
      <vt:lpstr>SUPPLEMENTS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régularisations des charges et produits</dc:title>
  <dc:creator>norev</dc:creator>
  <cp:lastModifiedBy>PATXI</cp:lastModifiedBy>
  <cp:revision>18</cp:revision>
  <dcterms:created xsi:type="dcterms:W3CDTF">2009-12-15T15:04:07Z</dcterms:created>
  <dcterms:modified xsi:type="dcterms:W3CDTF">2011-01-06T20:20:29Z</dcterms:modified>
</cp:coreProperties>
</file>