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09/11/2010</a:t>
            </a:fld>
            <a:endParaRPr lang="fr-BE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09/11/2010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09/11/2010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09/11/2010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09/11/2010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09/11/2010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09/11/2010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09/11/2010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09/11/2010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09/11/2010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09/11/2010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09/11/2010</a:t>
            </a:fld>
            <a:endParaRPr lang="fr-BE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7851648" cy="1828800"/>
          </a:xfrm>
        </p:spPr>
        <p:txBody>
          <a:bodyPr/>
          <a:lstStyle/>
          <a:p>
            <a:pPr algn="ctr"/>
            <a:r>
              <a:rPr lang="fr-FR" dirty="0" smtClean="0"/>
              <a:t>LE CHANVRE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3568" y="3140968"/>
            <a:ext cx="7854696" cy="1008112"/>
          </a:xfrm>
        </p:spPr>
        <p:txBody>
          <a:bodyPr/>
          <a:lstStyle/>
          <a:p>
            <a:pPr algn="ctr"/>
            <a:r>
              <a:rPr lang="fr-FR" dirty="0" smtClean="0"/>
              <a:t>Le chanvre mérite-t-il l’image qu’il véhicule?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683568" y="5733256"/>
            <a:ext cx="4464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CASEY Alexandre</a:t>
            </a:r>
          </a:p>
          <a:p>
            <a:r>
              <a:rPr lang="fr-FR" dirty="0" err="1" smtClean="0"/>
              <a:t>Ing</a:t>
            </a:r>
            <a:r>
              <a:rPr lang="fr-FR" dirty="0" smtClean="0"/>
              <a:t> 1 ;  </a:t>
            </a:r>
            <a:r>
              <a:rPr lang="fr-FR" dirty="0" err="1" smtClean="0"/>
              <a:t>Grp</a:t>
            </a:r>
            <a:r>
              <a:rPr lang="fr-FR" dirty="0" smtClean="0"/>
              <a:t> C</a:t>
            </a:r>
            <a:endParaRPr lang="fr-FR" dirty="0"/>
          </a:p>
        </p:txBody>
      </p:sp>
      <p:pic>
        <p:nvPicPr>
          <p:cNvPr id="5" name="Image 4" descr="logo_eisti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96336" y="5013176"/>
            <a:ext cx="1024729" cy="14401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/>
          <a:lstStyle/>
          <a:p>
            <a:r>
              <a:rPr lang="fr-FR" dirty="0" smtClean="0"/>
              <a:t>Sommaire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589864"/>
          </a:xfrm>
        </p:spPr>
        <p:txBody>
          <a:bodyPr>
            <a:normAutofit/>
          </a:bodyPr>
          <a:lstStyle/>
          <a:p>
            <a:r>
              <a:rPr lang="fr-FR" dirty="0" smtClean="0"/>
              <a:t>Introduction</a:t>
            </a:r>
          </a:p>
          <a:p>
            <a:pPr lvl="8"/>
            <a:endParaRPr lang="fr-FR" dirty="0" smtClean="0"/>
          </a:p>
          <a:p>
            <a:r>
              <a:rPr lang="fr-FR" dirty="0" smtClean="0"/>
              <a:t>Définition du chanvre:</a:t>
            </a:r>
          </a:p>
          <a:p>
            <a:pPr lvl="2"/>
            <a:r>
              <a:rPr lang="fr-FR" dirty="0" smtClean="0"/>
              <a:t>4 Grandes </a:t>
            </a:r>
            <a:r>
              <a:rPr lang="fr-FR" dirty="0" err="1" smtClean="0"/>
              <a:t>Sous-Espèces</a:t>
            </a:r>
            <a:endParaRPr lang="fr-FR" dirty="0" smtClean="0"/>
          </a:p>
          <a:p>
            <a:pPr lvl="2"/>
            <a:r>
              <a:rPr lang="fr-FR" dirty="0" smtClean="0"/>
              <a:t>Histoire du chanvre</a:t>
            </a:r>
          </a:p>
          <a:p>
            <a:pPr lvl="2"/>
            <a:endParaRPr lang="fr-FR" dirty="0" smtClean="0"/>
          </a:p>
          <a:p>
            <a:r>
              <a:rPr lang="fr-FR" dirty="0" smtClean="0"/>
              <a:t>Utilisation du chanvre.</a:t>
            </a:r>
          </a:p>
          <a:p>
            <a:pPr lvl="8"/>
            <a:endParaRPr lang="fr-FR" dirty="0" smtClean="0"/>
          </a:p>
          <a:p>
            <a:r>
              <a:rPr lang="fr-FR" dirty="0" smtClean="0"/>
              <a:t>La conspiration.</a:t>
            </a:r>
          </a:p>
          <a:p>
            <a:pPr lvl="8"/>
            <a:endParaRPr lang="fr-FR" dirty="0" smtClean="0"/>
          </a:p>
          <a:p>
            <a:r>
              <a:rPr lang="fr-FR" dirty="0" smtClean="0"/>
              <a:t>Conclusion.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Introduction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</a:t>
            </a:r>
            <a:r>
              <a:rPr lang="fr-FR" b="1" dirty="0" smtClean="0"/>
              <a:t>chanvre</a:t>
            </a:r>
            <a:r>
              <a:rPr lang="fr-FR" dirty="0" smtClean="0"/>
              <a:t> ou </a:t>
            </a:r>
            <a:r>
              <a:rPr lang="fr-FR" b="1" dirty="0" smtClean="0"/>
              <a:t>chanvrier</a:t>
            </a:r>
            <a:r>
              <a:rPr lang="fr-FR" baseline="30000" dirty="0" smtClean="0"/>
              <a:t> </a:t>
            </a:r>
            <a:r>
              <a:rPr lang="fr-FR" dirty="0" smtClean="0"/>
              <a:t>(</a:t>
            </a:r>
            <a:r>
              <a:rPr lang="fr-FR" b="1" i="1" dirty="0" smtClean="0"/>
              <a:t>Cannabis </a:t>
            </a:r>
            <a:r>
              <a:rPr lang="fr-FR" b="1" i="1" dirty="0" err="1" smtClean="0"/>
              <a:t>sativa</a:t>
            </a:r>
            <a:r>
              <a:rPr lang="fr-FR" dirty="0" smtClean="0"/>
              <a:t> L.) est la seule espèce du genre botanique </a:t>
            </a:r>
            <a:r>
              <a:rPr lang="fr-FR" b="1" i="1" dirty="0" smtClean="0"/>
              <a:t>Cannabis.</a:t>
            </a:r>
          </a:p>
          <a:p>
            <a:endParaRPr lang="fr-FR" b="1" i="1" dirty="0" smtClean="0"/>
          </a:p>
          <a:p>
            <a:r>
              <a:rPr lang="fr-FR" dirty="0" smtClean="0"/>
              <a:t>Utilisé par l’homme depuis le Néolithique.</a:t>
            </a:r>
          </a:p>
          <a:p>
            <a:endParaRPr lang="fr-FR" dirty="0" smtClean="0"/>
          </a:p>
          <a:p>
            <a:r>
              <a:rPr lang="fr-FR" dirty="0" smtClean="0"/>
              <a:t>Interdit pendant le </a:t>
            </a:r>
            <a:r>
              <a:rPr lang="fr-FR" dirty="0" err="1" smtClean="0"/>
              <a:t>XX</a:t>
            </a:r>
            <a:r>
              <a:rPr lang="fr-FR" baseline="30000" dirty="0" err="1" smtClean="0"/>
              <a:t>eme</a:t>
            </a:r>
            <a:r>
              <a:rPr lang="fr-FR" dirty="0" smtClean="0"/>
              <a:t> siècle.</a:t>
            </a:r>
          </a:p>
          <a:p>
            <a:endParaRPr lang="fr-FR" dirty="0" smtClean="0"/>
          </a:p>
          <a:p>
            <a:r>
              <a:rPr lang="fr-FR" dirty="0" smtClean="0"/>
              <a:t>Substance illicite la plus largement utilisée dans le monde.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/>
          <a:lstStyle/>
          <a:p>
            <a:r>
              <a:rPr lang="fr-FR" dirty="0" smtClean="0"/>
              <a:t>Définition du Chanvre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484784"/>
            <a:ext cx="8496944" cy="5544616"/>
          </a:xfrm>
        </p:spPr>
        <p:txBody>
          <a:bodyPr>
            <a:normAutofit fontScale="85000" lnSpcReduction="20000"/>
          </a:bodyPr>
          <a:lstStyle/>
          <a:p>
            <a:pPr marL="274320" lvl="2" indent="-274320">
              <a:buClr>
                <a:schemeClr val="accent3"/>
              </a:buClr>
              <a:buSzPct val="95000"/>
            </a:pPr>
            <a:r>
              <a:rPr lang="fr-FR" sz="2600" b="1" u="sng" dirty="0" smtClean="0"/>
              <a:t>4 </a:t>
            </a:r>
            <a:r>
              <a:rPr lang="fr-FR" sz="2600" b="1" u="sng" dirty="0" smtClean="0"/>
              <a:t>Grandes </a:t>
            </a:r>
            <a:r>
              <a:rPr lang="fr-FR" sz="2600" b="1" u="sng" dirty="0" err="1" smtClean="0"/>
              <a:t>Sous-Espèces</a:t>
            </a:r>
            <a:r>
              <a:rPr lang="fr-FR" sz="2600" b="1" u="sng" dirty="0" smtClean="0"/>
              <a:t>:</a:t>
            </a:r>
          </a:p>
          <a:p>
            <a:pPr marL="822960" lvl="4" indent="-274320">
              <a:buSzPct val="95000"/>
            </a:pPr>
            <a:r>
              <a:rPr lang="fr-FR" sz="2800" b="1" dirty="0" err="1" smtClean="0"/>
              <a:t>Sativa</a:t>
            </a:r>
            <a:endParaRPr lang="fr-FR" sz="2800" b="1" dirty="0" smtClean="0"/>
          </a:p>
          <a:p>
            <a:pPr marL="1280160" lvl="6" indent="-274320">
              <a:buSzPct val="95000"/>
            </a:pPr>
            <a:r>
              <a:rPr lang="fr-FR" sz="2200" dirty="0" smtClean="0"/>
              <a:t>Elle provient des régions </a:t>
            </a:r>
            <a:r>
              <a:rPr lang="fr-FR" sz="2200" dirty="0" smtClean="0"/>
              <a:t>équatoriales.</a:t>
            </a:r>
          </a:p>
          <a:p>
            <a:pPr marL="1280160" lvl="6" indent="-274320">
              <a:buSzPct val="95000"/>
            </a:pPr>
            <a:r>
              <a:rPr lang="fr-FR" sz="2200" dirty="0" smtClean="0"/>
              <a:t>Concentration en THC élevée.</a:t>
            </a:r>
          </a:p>
          <a:p>
            <a:pPr marL="1280160" lvl="6" indent="-274320">
              <a:buSzPct val="95000"/>
            </a:pPr>
            <a:r>
              <a:rPr lang="fr-FR" sz="2200" dirty="0" smtClean="0"/>
              <a:t>Très utilisée dans l’industrie.</a:t>
            </a:r>
          </a:p>
          <a:p>
            <a:pPr marL="822960" lvl="4" indent="-274320">
              <a:buSzPct val="95000"/>
            </a:pPr>
            <a:r>
              <a:rPr lang="fr-FR" sz="2800" b="1" dirty="0" err="1" smtClean="0"/>
              <a:t>Indica</a:t>
            </a:r>
            <a:endParaRPr lang="fr-FR" sz="2800" b="1" dirty="0" smtClean="0"/>
          </a:p>
          <a:p>
            <a:pPr marL="1280160" lvl="6" indent="-274320">
              <a:buSzPct val="95000"/>
            </a:pPr>
            <a:r>
              <a:rPr lang="fr-FR" sz="2200" dirty="0" smtClean="0"/>
              <a:t>Originaire </a:t>
            </a:r>
            <a:r>
              <a:rPr lang="fr-FR" sz="2200" dirty="0" smtClean="0"/>
              <a:t>des régions himalayennes du nord de l'Inde</a:t>
            </a:r>
            <a:r>
              <a:rPr lang="fr-FR" sz="2200" dirty="0" smtClean="0"/>
              <a:t>.</a:t>
            </a:r>
          </a:p>
          <a:p>
            <a:pPr marL="1280160" lvl="6" indent="-274320">
              <a:buSzPct val="95000"/>
            </a:pPr>
            <a:r>
              <a:rPr lang="fr-FR" sz="2200" dirty="0" smtClean="0"/>
              <a:t>Concentration en THC élevée.</a:t>
            </a:r>
          </a:p>
          <a:p>
            <a:pPr marL="1280160" lvl="6" indent="-274320">
              <a:buSzPct val="95000"/>
            </a:pPr>
            <a:r>
              <a:rPr lang="fr-FR" sz="2200" dirty="0" smtClean="0"/>
              <a:t>Peu utilisée dans l’industrie.</a:t>
            </a:r>
            <a:endParaRPr lang="fr-FR" sz="2200" dirty="0" smtClean="0"/>
          </a:p>
          <a:p>
            <a:pPr marL="822960" lvl="4" indent="-274320">
              <a:buSzPct val="95000"/>
            </a:pPr>
            <a:r>
              <a:rPr lang="fr-FR" sz="2800" b="1" dirty="0" err="1" smtClean="0"/>
              <a:t>Spontanea</a:t>
            </a:r>
            <a:endParaRPr lang="fr-FR" sz="2800" b="1" dirty="0" smtClean="0"/>
          </a:p>
          <a:p>
            <a:pPr marL="1280160" lvl="6" indent="-274320">
              <a:buSzPct val="95000"/>
            </a:pPr>
            <a:r>
              <a:rPr lang="fr-FR" sz="2200" dirty="0" smtClean="0"/>
              <a:t>Pousse à l’état sauvage en Europe de l’Est et en Russie.</a:t>
            </a:r>
          </a:p>
          <a:p>
            <a:pPr marL="1280160" lvl="6" indent="-274320">
              <a:buSzPct val="95000"/>
            </a:pPr>
            <a:r>
              <a:rPr lang="fr-FR" sz="2200" dirty="0" smtClean="0"/>
              <a:t>Faible concentration en THC.</a:t>
            </a:r>
          </a:p>
          <a:p>
            <a:pPr marL="1280160" lvl="6" indent="-274320">
              <a:buSzPct val="95000"/>
            </a:pPr>
            <a:r>
              <a:rPr lang="fr-FR" sz="2200" dirty="0" smtClean="0"/>
              <a:t>Considérée comme de la « mauvaise herbe ».</a:t>
            </a:r>
          </a:p>
          <a:p>
            <a:pPr marL="822960" lvl="4" indent="-274320">
              <a:buSzPct val="95000"/>
            </a:pPr>
            <a:r>
              <a:rPr lang="fr-FR" sz="2800" b="1" dirty="0" err="1" smtClean="0"/>
              <a:t>Kafiristanica</a:t>
            </a:r>
            <a:endParaRPr lang="fr-FR" sz="2800" b="1" dirty="0" smtClean="0"/>
          </a:p>
          <a:p>
            <a:pPr marL="1280160" lvl="6" indent="-274320">
              <a:buSzPct val="95000"/>
            </a:pPr>
            <a:r>
              <a:rPr lang="fr-FR" sz="2200" dirty="0" smtClean="0"/>
              <a:t>Provient d’</a:t>
            </a:r>
            <a:r>
              <a:rPr lang="fr-FR" sz="2200" dirty="0" err="1" smtClean="0"/>
              <a:t>Afganistan</a:t>
            </a:r>
            <a:r>
              <a:rPr lang="fr-FR" sz="2200" dirty="0" smtClean="0"/>
              <a:t>.</a:t>
            </a:r>
          </a:p>
          <a:p>
            <a:pPr marL="1280160" lvl="6" indent="-274320">
              <a:buSzPct val="95000"/>
            </a:pPr>
            <a:r>
              <a:rPr lang="fr-FR" sz="2200" dirty="0" smtClean="0"/>
              <a:t>Forte concentration en THC.</a:t>
            </a:r>
          </a:p>
          <a:p>
            <a:pPr marL="1280160" lvl="6" indent="-274320">
              <a:buSzPct val="95000"/>
            </a:pPr>
            <a:r>
              <a:rPr lang="fr-FR" sz="2200" dirty="0" smtClean="0"/>
              <a:t>Utilisation exclusive pour la fabrication de hasch.</a:t>
            </a:r>
            <a:endParaRPr lang="fr-FR" sz="2100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/>
          <a:lstStyle/>
          <a:p>
            <a:r>
              <a:rPr lang="fr-FR" dirty="0" smtClean="0"/>
              <a:t>Définition du Chanvre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b="1" u="sng" dirty="0" smtClean="0"/>
              <a:t>Histoire du </a:t>
            </a:r>
            <a:r>
              <a:rPr lang="fr-FR" b="1" u="sng" dirty="0" smtClean="0"/>
              <a:t>chanvre:</a:t>
            </a:r>
          </a:p>
          <a:p>
            <a:pPr lvl="8"/>
            <a:endParaRPr lang="fr-FR" b="1" u="sng" dirty="0" smtClean="0"/>
          </a:p>
          <a:p>
            <a:pPr lvl="1"/>
            <a:r>
              <a:rPr lang="fr-FR" dirty="0" smtClean="0"/>
              <a:t>Premières traces au Néolithique.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600 </a:t>
            </a:r>
            <a:r>
              <a:rPr lang="fr-FR" dirty="0" err="1" smtClean="0"/>
              <a:t>av.JC</a:t>
            </a:r>
            <a:r>
              <a:rPr lang="fr-FR" dirty="0" smtClean="0"/>
              <a:t>: Premier vêtements en Chine.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Moyen âge: Arrivé du chanvre en Europe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Première bible de Gutenberg avec du papier de chanvre.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Utilisé pendant très longtemps pour les voiles et les cordes des bateaux.</a:t>
            </a:r>
            <a:endParaRPr lang="fr-FR" dirty="0" smtClean="0"/>
          </a:p>
          <a:p>
            <a:pPr lvl="1"/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/>
          <a:lstStyle/>
          <a:p>
            <a:r>
              <a:rPr lang="fr-FR" dirty="0" smtClean="0"/>
              <a:t>Utilisation du chanvre</a:t>
            </a:r>
            <a:endParaRPr lang="fr-FR" dirty="0"/>
          </a:p>
        </p:txBody>
      </p:sp>
      <p:pic>
        <p:nvPicPr>
          <p:cNvPr id="4" name="Espace réservé du contenu 3" descr="1539440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2" y="1340768"/>
            <a:ext cx="6624736" cy="54363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800px-Hennepvezel_Cannabis_sativa_fibr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292080" y="1196752"/>
            <a:ext cx="3312368" cy="24842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Image 4" descr="fibre_can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476672"/>
            <a:ext cx="3312368" cy="24842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Image 5" descr="papier_ecriture_sur_chanvr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71600" y="4005064"/>
            <a:ext cx="5328592" cy="26410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 smtClean="0"/>
              <a:t>La </a:t>
            </a:r>
            <a:r>
              <a:rPr lang="fr-FR" dirty="0" smtClean="0"/>
              <a:t>conspiration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Beaucoup </a:t>
            </a:r>
            <a:r>
              <a:rPr lang="fr-FR" dirty="0" smtClean="0"/>
              <a:t>d’usages illicites.</a:t>
            </a:r>
          </a:p>
          <a:p>
            <a:endParaRPr lang="fr-FR" dirty="0" smtClean="0"/>
          </a:p>
          <a:p>
            <a:r>
              <a:rPr lang="fr-FR" dirty="0" smtClean="0"/>
              <a:t>Usage médicale reconnu.</a:t>
            </a:r>
          </a:p>
          <a:p>
            <a:endParaRPr lang="fr-FR" dirty="0" smtClean="0"/>
          </a:p>
          <a:p>
            <a:r>
              <a:rPr lang="fr-FR" dirty="0" smtClean="0"/>
              <a:t>Peut être à la base de beaucoup de produit.</a:t>
            </a:r>
          </a:p>
          <a:p>
            <a:endParaRPr lang="fr-FR" dirty="0" smtClean="0"/>
          </a:p>
          <a:p>
            <a:r>
              <a:rPr lang="fr-FR" dirty="0" smtClean="0"/>
              <a:t>Que serait le monde si on avait utiliser le chanvre au maximum de ses capacité dès </a:t>
            </a:r>
            <a:r>
              <a:rPr lang="fr-FR" smtClean="0"/>
              <a:t>le début?!</a:t>
            </a:r>
            <a:endParaRPr lang="fr-FR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Fonderie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181</TotalTime>
  <Words>240</Words>
  <Application>Microsoft Office PowerPoint</Application>
  <PresentationFormat>Affichage à l'écran (4:3)</PresentationFormat>
  <Paragraphs>64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Débit</vt:lpstr>
      <vt:lpstr>LE CHANVRE</vt:lpstr>
      <vt:lpstr>Sommaire</vt:lpstr>
      <vt:lpstr>Introduction</vt:lpstr>
      <vt:lpstr>Définition du Chanvre</vt:lpstr>
      <vt:lpstr>Définition du Chanvre</vt:lpstr>
      <vt:lpstr>Utilisation du chanvre</vt:lpstr>
      <vt:lpstr>Diapositive 7</vt:lpstr>
      <vt:lpstr>La conspiration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CHANVRE</dc:title>
  <dc:creator>Administrator</dc:creator>
  <cp:lastModifiedBy>Admin</cp:lastModifiedBy>
  <cp:revision>18</cp:revision>
  <dcterms:created xsi:type="dcterms:W3CDTF">2010-11-09T21:14:48Z</dcterms:created>
  <dcterms:modified xsi:type="dcterms:W3CDTF">2010-11-10T00:26:57Z</dcterms:modified>
</cp:coreProperties>
</file>