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8" r:id="rId10"/>
    <p:sldId id="264" r:id="rId11"/>
    <p:sldId id="269" r:id="rId12"/>
    <p:sldId id="265" r:id="rId13"/>
    <p:sldId id="270" r:id="rId14"/>
    <p:sldId id="266" r:id="rId15"/>
    <p:sldId id="271" r:id="rId16"/>
    <p:sldId id="267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0D44B-7F99-4A84-85D8-C41F8CE65E17}" type="datetimeFigureOut">
              <a:rPr lang="fr-FR" smtClean="0"/>
              <a:t>05/01/2010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9C779-6A05-424F-836B-06A2F4476F4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CCFB67-B1CC-4A10-954E-CA36E03CB7E8}" type="datetimeFigureOut">
              <a:rPr lang="fr-FR" smtClean="0"/>
              <a:pPr/>
              <a:t>05/01/2010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B67F7B-9111-4B8C-AF23-C0B8EA825A39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y%20Documents\My%20Videos\ExposeMarshall1.wmv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y%20Documents\My%20Videos\Lily.wmv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y%20Documents\My%20Videos\ExposeBarney2.wmv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y%20Documents\My%20Videos\Robin.wmv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How_I_Met_Your_Mother/" TargetMode="External"/><Relationship Id="rId2" Type="http://schemas.openxmlformats.org/officeDocument/2006/relationships/hyperlink" Target="http://www.howimetyourmother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loshowtv.com/" TargetMode="External"/><Relationship Id="rId5" Type="http://schemas.openxmlformats.org/officeDocument/2006/relationships/hyperlink" Target="http://www.himym-tv.com/" TargetMode="External"/><Relationship Id="rId4" Type="http://schemas.openxmlformats.org/officeDocument/2006/relationships/hyperlink" Target="http://how-i-met-your-mother.hypnoweb.ne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y%20Documents\My%20Videos\Ted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How-I-Met-Your-Mother-Cast-how-i-met-your-mother-791317_1280_10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000000">
              <a:alpha val="0"/>
            </a:srgbClr>
          </a:solidFill>
          <a:effectLst>
            <a:outerShdw blurRad="50800" dist="50800" dir="5400000" sx="1000" sy="1000" algn="ctr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r>
              <a:rPr lang="fr-FR" dirty="0" smtClean="0"/>
              <a:t>C’est le meilleur ami de Ted, avec lequel il vit en collocation</a:t>
            </a:r>
          </a:p>
          <a:p>
            <a:endParaRPr lang="fr-FR" dirty="0" smtClean="0"/>
          </a:p>
          <a:p>
            <a:r>
              <a:rPr lang="fr-FR" dirty="0" smtClean="0"/>
              <a:t>Il est fiancé à Lily, avec laquelle il est en couple depuis 9 ans</a:t>
            </a:r>
          </a:p>
          <a:p>
            <a:endParaRPr lang="fr-FR" dirty="0" smtClean="0"/>
          </a:p>
          <a:p>
            <a:r>
              <a:rPr lang="fr-FR" dirty="0" smtClean="0"/>
              <a:t>Etudiant en droit, il rêve de devenir juriste pour protéger l’environnement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786050" y="928670"/>
            <a:ext cx="321471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Marshall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Eriksen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786050" y="928670"/>
            <a:ext cx="321471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Marshall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Eriksen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ExposeMarshall1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14414" y="1857364"/>
            <a:ext cx="6095999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r>
              <a:rPr lang="fr-FR" dirty="0" smtClean="0"/>
              <a:t>C’est la fiancée de Marshall</a:t>
            </a:r>
          </a:p>
          <a:p>
            <a:endParaRPr lang="fr-FR" dirty="0" smtClean="0"/>
          </a:p>
          <a:p>
            <a:r>
              <a:rPr lang="fr-FR" dirty="0" smtClean="0"/>
              <a:t>Elle travaille en tant qu’institutrice dans une école maternelle</a:t>
            </a:r>
          </a:p>
          <a:p>
            <a:endParaRPr lang="fr-FR" dirty="0" smtClean="0"/>
          </a:p>
          <a:p>
            <a:r>
              <a:rPr lang="fr-FR" dirty="0" smtClean="0"/>
              <a:t>Elle rêve de devenir artiste peintre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071802" y="928670"/>
            <a:ext cx="264320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Lily Aldrin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071802" y="928670"/>
            <a:ext cx="264320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Lily Aldrin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Lily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2976" y="1714488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r>
              <a:rPr lang="fr-FR" dirty="0" smtClean="0"/>
              <a:t>Il se considère comme le meilleur ami de Ted, mais aussi comme son mentor</a:t>
            </a:r>
          </a:p>
          <a:p>
            <a:endParaRPr lang="fr-FR" dirty="0" smtClean="0"/>
          </a:p>
          <a:p>
            <a:r>
              <a:rPr lang="fr-FR" dirty="0" smtClean="0"/>
              <a:t>Selon lui, les trois mots-clés de la réussite sont costume, sexe et argent</a:t>
            </a:r>
          </a:p>
          <a:p>
            <a:endParaRPr lang="fr-FR" dirty="0" smtClean="0"/>
          </a:p>
          <a:p>
            <a:r>
              <a:rPr lang="fr-FR" dirty="0" smtClean="0"/>
              <a:t>Il travaille dans une banque </a:t>
            </a:r>
          </a:p>
          <a:p>
            <a:endParaRPr lang="fr-FR" dirty="0" smtClean="0"/>
          </a:p>
          <a:p>
            <a:r>
              <a:rPr lang="fr-FR" dirty="0" smtClean="0"/>
              <a:t>Il passe le plus clair de son temps à draguer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928926" y="928670"/>
            <a:ext cx="300039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Barney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Stinson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928926" y="928670"/>
            <a:ext cx="300039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Barney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Stinson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ExposeBarney2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751013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r>
              <a:rPr lang="fr-FR" dirty="0" smtClean="0"/>
              <a:t>D’origine canadienne, elle est arrivée à </a:t>
            </a:r>
            <a:r>
              <a:rPr lang="fr-FR" dirty="0" err="1" smtClean="0"/>
              <a:t>NYC</a:t>
            </a:r>
            <a:r>
              <a:rPr lang="fr-FR" dirty="0" smtClean="0"/>
              <a:t> en 2005 </a:t>
            </a:r>
          </a:p>
          <a:p>
            <a:endParaRPr lang="fr-FR" dirty="0" smtClean="0"/>
          </a:p>
          <a:p>
            <a:r>
              <a:rPr lang="fr-FR" dirty="0" smtClean="0"/>
              <a:t>Après avoir jouer au tennis et chanter dans son enfance, elle est finalement devenue journaliste</a:t>
            </a:r>
          </a:p>
          <a:p>
            <a:endParaRPr lang="fr-FR" dirty="0" smtClean="0"/>
          </a:p>
          <a:p>
            <a:r>
              <a:rPr lang="fr-FR" dirty="0" smtClean="0"/>
              <a:t>Elle présente le journal sur la chaîne locale Metro News 1</a:t>
            </a:r>
          </a:p>
          <a:p>
            <a:endParaRPr lang="fr-FR" dirty="0" smtClean="0"/>
          </a:p>
          <a:p>
            <a:r>
              <a:rPr lang="fr-FR" dirty="0" smtClean="0"/>
              <a:t>Pendant les premières saisons, Ted est fou amoureux d’elle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786050" y="928670"/>
            <a:ext cx="328614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Robin Scherbatsky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2786050" y="928670"/>
            <a:ext cx="328614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Robin Scherbatsky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Robin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751013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348" y="714356"/>
            <a:ext cx="7467600" cy="4873752"/>
          </a:xfrm>
        </p:spPr>
        <p:txBody>
          <a:bodyPr anchor="ctr" anchorCtr="0">
            <a:normAutofit/>
          </a:bodyPr>
          <a:lstStyle/>
          <a:p>
            <a:pPr marL="857250" indent="-857250" algn="ctr">
              <a:buFont typeface="+mj-lt"/>
              <a:buAutoNum type="romanUcPeriod" startAt="3"/>
            </a:pPr>
            <a:r>
              <a:rPr lang="fr-FR" sz="4400" dirty="0" smtClean="0">
                <a:solidFill>
                  <a:schemeClr val="tx2">
                    <a:lumMod val="50000"/>
                  </a:schemeClr>
                </a:solidFill>
              </a:rPr>
              <a:t>Rapprochement avec ‘</a:t>
            </a:r>
            <a:r>
              <a:rPr lang="fr-FR" sz="4400" i="1" dirty="0" smtClean="0">
                <a:solidFill>
                  <a:schemeClr val="tx2">
                    <a:lumMod val="50000"/>
                  </a:schemeClr>
                </a:solidFill>
              </a:rPr>
              <a:t>Friends</a:t>
            </a:r>
            <a:r>
              <a:rPr lang="fr-FR" sz="4400" dirty="0" smtClean="0">
                <a:solidFill>
                  <a:schemeClr val="tx2">
                    <a:lumMod val="50000"/>
                  </a:schemeClr>
                </a:solidFill>
              </a:rPr>
              <a:t>’</a:t>
            </a:r>
            <a:endParaRPr lang="fr-FR" sz="4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fr-FR" sz="2400" dirty="0" smtClean="0"/>
              <a:t>rapprochement avec ‘</a:t>
            </a:r>
            <a:r>
              <a:rPr lang="fr-FR" sz="2400" i="1" dirty="0" smtClean="0"/>
              <a:t>friends</a:t>
            </a:r>
            <a:r>
              <a:rPr lang="fr-FR" sz="2400" dirty="0" smtClean="0"/>
              <a:t>’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t" anchorCtr="0"/>
          <a:lstStyle/>
          <a:p>
            <a:pPr algn="just"/>
            <a:r>
              <a:rPr lang="fr-FR" dirty="0" smtClean="0"/>
              <a:t>Une histoire d’amitié qui se déroule à New-York dans les deux cas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Le thème est sensiblement le même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Les lieux principaux sont similaires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Apparition de </a:t>
            </a:r>
            <a:r>
              <a:rPr lang="fr-FR" dirty="0" err="1" smtClean="0"/>
              <a:t>Guest</a:t>
            </a:r>
            <a:r>
              <a:rPr lang="fr-FR" dirty="0" smtClean="0"/>
              <a:t> Stars :</a:t>
            </a:r>
          </a:p>
          <a:p>
            <a:pPr lvl="2" algn="just">
              <a:buFont typeface="Wingdings" pitchFamily="2" charset="2"/>
              <a:buChar char="v"/>
            </a:pPr>
            <a:r>
              <a:rPr lang="fr-FR" sz="1600" dirty="0" smtClean="0"/>
              <a:t>Enrique </a:t>
            </a:r>
            <a:r>
              <a:rPr lang="fr-FR" sz="1600" dirty="0" err="1" smtClean="0"/>
              <a:t>Iglesias</a:t>
            </a:r>
            <a:r>
              <a:rPr lang="fr-FR" sz="1600" dirty="0" smtClean="0"/>
              <a:t>, Heidi </a:t>
            </a:r>
            <a:r>
              <a:rPr lang="fr-FR" sz="1600" dirty="0" err="1" smtClean="0"/>
              <a:t>Klum</a:t>
            </a:r>
            <a:r>
              <a:rPr lang="fr-FR" sz="1600" dirty="0" smtClean="0"/>
              <a:t>, Britney </a:t>
            </a:r>
            <a:r>
              <a:rPr lang="fr-FR" sz="1600" dirty="0" err="1" smtClean="0"/>
              <a:t>Spears</a:t>
            </a:r>
            <a:r>
              <a:rPr lang="fr-FR" sz="1600" dirty="0" smtClean="0"/>
              <a:t> , </a:t>
            </a:r>
            <a:r>
              <a:rPr lang="fr-FR" sz="1600" dirty="0" err="1" smtClean="0"/>
              <a:t>etc</a:t>
            </a:r>
            <a:r>
              <a:rPr lang="fr-FR" sz="1600" dirty="0" smtClean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HIMYM</a:t>
            </a:r>
            <a:r>
              <a:rPr lang="fr-FR" dirty="0" smtClean="0"/>
              <a:t>)</a:t>
            </a:r>
          </a:p>
          <a:p>
            <a:pPr lvl="2" algn="just">
              <a:buFont typeface="Wingdings" pitchFamily="2" charset="2"/>
              <a:buChar char="v"/>
            </a:pPr>
            <a:r>
              <a:rPr lang="fr-FR" sz="1600" dirty="0" smtClean="0"/>
              <a:t>Robin Williams, Bruce Willis, Brad Pitt, George </a:t>
            </a:r>
            <a:r>
              <a:rPr lang="fr-FR" sz="1600" dirty="0" err="1" smtClean="0"/>
              <a:t>Clooney</a:t>
            </a:r>
            <a:r>
              <a:rPr lang="fr-FR" sz="1600" dirty="0" smtClean="0"/>
              <a:t>, </a:t>
            </a:r>
            <a:r>
              <a:rPr lang="fr-FR" sz="1600" dirty="0" err="1" smtClean="0"/>
              <a:t>etc</a:t>
            </a:r>
            <a:r>
              <a:rPr lang="fr-FR" sz="1600" dirty="0" smtClean="0"/>
              <a:t> </a:t>
            </a:r>
            <a:r>
              <a:rPr lang="fr-FR" dirty="0" smtClean="0"/>
              <a:t>(Friends)</a:t>
            </a:r>
          </a:p>
          <a:p>
            <a:pPr lvl="2">
              <a:buFont typeface="Wingdings" pitchFamily="2" charset="2"/>
              <a:buChar char="q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143108" y="214290"/>
            <a:ext cx="6172200" cy="894230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/>
              <a:t>How I met your mother</a:t>
            </a:r>
            <a:endParaRPr lang="fr-FR" sz="36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2285984" y="1643050"/>
            <a:ext cx="6172200" cy="4086244"/>
          </a:xfrm>
        </p:spPr>
        <p:txBody>
          <a:bodyPr/>
          <a:lstStyle/>
          <a:p>
            <a:r>
              <a:rPr lang="fr-FR" sz="2000" dirty="0" smtClean="0">
                <a:solidFill>
                  <a:schemeClr val="accent1"/>
                </a:solidFill>
              </a:rPr>
              <a:t>Plan de l’exposé :</a:t>
            </a:r>
          </a:p>
          <a:p>
            <a:endParaRPr lang="fr-FR" sz="2000" dirty="0" smtClean="0">
              <a:solidFill>
                <a:schemeClr val="accent1"/>
              </a:solidFill>
            </a:endParaRPr>
          </a:p>
          <a:p>
            <a:pPr marL="857250" lvl="1" indent="-400050" algn="l">
              <a:buFont typeface="+mj-lt"/>
              <a:buAutoNum type="romanUcPeriod"/>
            </a:pPr>
            <a:r>
              <a:rPr lang="fr-FR" sz="2400" dirty="0" smtClean="0">
                <a:solidFill>
                  <a:schemeClr val="accent1"/>
                </a:solidFill>
              </a:rPr>
              <a:t>Présentation générale de la série</a:t>
            </a:r>
          </a:p>
          <a:p>
            <a:pPr marL="857250" lvl="1" indent="-400050" algn="l"/>
            <a:endParaRPr lang="fr-FR" sz="2400" dirty="0" smtClean="0">
              <a:solidFill>
                <a:schemeClr val="accent1"/>
              </a:solidFill>
            </a:endParaRPr>
          </a:p>
          <a:p>
            <a:pPr marL="971550" lvl="1" indent="-514350" algn="l">
              <a:buFont typeface="+mj-lt"/>
              <a:buAutoNum type="romanUcPeriod" startAt="2"/>
            </a:pPr>
            <a:r>
              <a:rPr lang="fr-FR" sz="2400" dirty="0" smtClean="0">
                <a:solidFill>
                  <a:schemeClr val="accent1"/>
                </a:solidFill>
              </a:rPr>
              <a:t>Les personnages</a:t>
            </a:r>
          </a:p>
          <a:p>
            <a:pPr marL="857250" lvl="1" indent="-400050" algn="l"/>
            <a:endParaRPr lang="fr-FR" sz="2400" dirty="0" smtClean="0">
              <a:solidFill>
                <a:schemeClr val="accent1"/>
              </a:solidFill>
            </a:endParaRPr>
          </a:p>
          <a:p>
            <a:pPr marL="971550" lvl="1" indent="-514350" algn="l">
              <a:buFont typeface="+mj-lt"/>
              <a:buAutoNum type="romanUcPeriod" startAt="3"/>
            </a:pPr>
            <a:r>
              <a:rPr lang="fr-FR" sz="2400" dirty="0" smtClean="0">
                <a:solidFill>
                  <a:schemeClr val="accent1"/>
                </a:solidFill>
              </a:rPr>
              <a:t>Rapprochement avec ‘</a:t>
            </a:r>
            <a:r>
              <a:rPr lang="fr-FR" sz="2400" i="1" dirty="0" smtClean="0">
                <a:solidFill>
                  <a:schemeClr val="accent1"/>
                </a:solidFill>
              </a:rPr>
              <a:t>Friends</a:t>
            </a:r>
            <a:r>
              <a:rPr lang="fr-FR" dirty="0" smtClean="0">
                <a:solidFill>
                  <a:schemeClr val="accent1"/>
                </a:solidFill>
              </a:rPr>
              <a:t>’</a:t>
            </a:r>
            <a:endParaRPr lang="fr-FR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fr-FR" sz="2400" dirty="0" smtClean="0"/>
              <a:t>rapprochement avec ‘</a:t>
            </a:r>
            <a:r>
              <a:rPr lang="fr-FR" sz="2400" i="1" dirty="0" smtClean="0"/>
              <a:t>friends</a:t>
            </a:r>
            <a:r>
              <a:rPr lang="fr-FR" sz="2400" dirty="0" smtClean="0"/>
              <a:t>’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pPr algn="just"/>
            <a:r>
              <a:rPr lang="fr-FR" sz="2000" dirty="0" smtClean="0"/>
              <a:t>Un couple mythique (Lily&amp;Marshall / Monica&amp;Chandler) et un couple qui se cherche (Robin &amp; Ted / Rachel &amp; Ross)</a:t>
            </a:r>
          </a:p>
          <a:p>
            <a:pPr algn="just">
              <a:buNone/>
            </a:pPr>
            <a:endParaRPr lang="fr-FR" sz="2000" dirty="0" smtClean="0"/>
          </a:p>
          <a:p>
            <a:pPr algn="just"/>
            <a:r>
              <a:rPr lang="fr-FR" sz="2000" dirty="0" smtClean="0"/>
              <a:t>Les caractères des personnages sont proches, et on peut faire des analogies :  </a:t>
            </a:r>
          </a:p>
          <a:p>
            <a:pPr>
              <a:buNone/>
            </a:pPr>
            <a:endParaRPr lang="fr-FR" dirty="0" smtClean="0"/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/>
              <a:t>Ted  		↔	 Ross</a:t>
            </a:r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/>
              <a:t>Marshall 	↔ 	Chandler</a:t>
            </a:r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/>
              <a:t>Lily 		↔ 	Monica</a:t>
            </a:r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/>
              <a:t>Robin 	↔	Rachel</a:t>
            </a:r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/>
              <a:t>Barney 	↔	Joey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/>
            <a:r>
              <a:rPr lang="fr-FR" sz="2400" dirty="0" smtClean="0"/>
              <a:t>Source et liens diverses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pPr algn="just"/>
            <a:r>
              <a:rPr lang="fr-FR" sz="2000" dirty="0" smtClean="0"/>
              <a:t>Sources</a:t>
            </a:r>
          </a:p>
          <a:p>
            <a:pPr algn="just">
              <a:buNone/>
            </a:pPr>
            <a:endParaRPr lang="fr-FR" sz="2000" dirty="0" smtClean="0"/>
          </a:p>
          <a:p>
            <a:pPr lvl="3" algn="just">
              <a:buFont typeface="Wingdings" pitchFamily="2" charset="2"/>
              <a:buChar char="q"/>
            </a:pPr>
            <a:r>
              <a:rPr lang="fr-FR" i="1" dirty="0" smtClean="0">
                <a:hlinkClick r:id="rId2"/>
              </a:rPr>
              <a:t>www.</a:t>
            </a:r>
            <a:r>
              <a:rPr lang="fr-FR" b="1" i="1" dirty="0" smtClean="0">
                <a:hlinkClick r:id="rId2"/>
              </a:rPr>
              <a:t>howimetyourmother</a:t>
            </a:r>
            <a:r>
              <a:rPr lang="fr-FR" i="1" dirty="0" smtClean="0">
                <a:hlinkClick r:id="rId2"/>
              </a:rPr>
              <a:t>.fr/</a:t>
            </a:r>
            <a:endParaRPr lang="fr-FR" i="1" dirty="0" smtClean="0"/>
          </a:p>
          <a:p>
            <a:pPr lvl="3" algn="just">
              <a:buFont typeface="Wingdings" pitchFamily="2" charset="2"/>
              <a:buChar char="q"/>
            </a:pPr>
            <a:r>
              <a:rPr lang="fr-FR" dirty="0" smtClean="0">
                <a:hlinkClick r:id="rId3"/>
              </a:rPr>
              <a:t>http://fr.wikipedia.org/wiki/How_I_Met_Your_Mother/</a:t>
            </a:r>
            <a:endParaRPr lang="fr-FR" dirty="0" smtClean="0"/>
          </a:p>
          <a:p>
            <a:pPr lvl="3" algn="just">
              <a:buFont typeface="Wingdings" pitchFamily="2" charset="2"/>
              <a:buChar char="q"/>
            </a:pPr>
            <a:r>
              <a:rPr lang="fr-FR" dirty="0" smtClean="0">
                <a:hlinkClick r:id="rId4"/>
              </a:rPr>
              <a:t>http://how-i-met-your-mother.hypnoweb.net/</a:t>
            </a:r>
            <a:endParaRPr lang="fr-FR" dirty="0" smtClean="0"/>
          </a:p>
          <a:p>
            <a:pPr lvl="3" algn="just">
              <a:buNone/>
            </a:pPr>
            <a:endParaRPr lang="fr-FR" sz="2000" dirty="0" smtClean="0"/>
          </a:p>
          <a:p>
            <a:pPr algn="just"/>
            <a:r>
              <a:rPr lang="fr-FR" sz="2000" dirty="0" smtClean="0"/>
              <a:t>Liens pour regarder la série  </a:t>
            </a:r>
          </a:p>
          <a:p>
            <a:pPr algn="just">
              <a:buNone/>
            </a:pPr>
            <a:endParaRPr lang="fr-FR" sz="2000" dirty="0" smtClean="0"/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>
                <a:hlinkClick r:id="rId5"/>
              </a:rPr>
              <a:t>www.</a:t>
            </a:r>
            <a:r>
              <a:rPr lang="fr-FR" sz="2000" b="1" i="1" dirty="0" smtClean="0">
                <a:hlinkClick r:id="rId5"/>
              </a:rPr>
              <a:t>himym</a:t>
            </a:r>
            <a:r>
              <a:rPr lang="fr-FR" sz="2000" i="1" dirty="0" smtClean="0">
                <a:hlinkClick r:id="rId5"/>
              </a:rPr>
              <a:t>-tv.com/</a:t>
            </a:r>
            <a:endParaRPr lang="fr-FR" sz="2000" i="1" dirty="0" smtClean="0"/>
          </a:p>
          <a:p>
            <a:pPr lvl="3">
              <a:buFont typeface="Wingdings" pitchFamily="2" charset="2"/>
              <a:buChar char="q"/>
            </a:pPr>
            <a:r>
              <a:rPr lang="fr-FR" sz="2000" i="1" dirty="0" smtClean="0">
                <a:hlinkClick r:id="rId6"/>
              </a:rPr>
              <a:t>www.alloshowtv.com/</a:t>
            </a:r>
            <a:endParaRPr lang="fr-FR" sz="2000" i="1" dirty="0" smtClean="0"/>
          </a:p>
          <a:p>
            <a:pPr lvl="3">
              <a:buFont typeface="Wingdings" pitchFamily="2" charset="2"/>
              <a:buChar char="q"/>
            </a:pPr>
            <a:endParaRPr lang="fr-FR" sz="2000" i="1" dirty="0" smtClean="0"/>
          </a:p>
          <a:p>
            <a:pPr lvl="3">
              <a:buFont typeface="Wingdings" pitchFamily="2" charset="2"/>
              <a:buChar char="q"/>
            </a:pPr>
            <a:endParaRPr lang="fr-FR" sz="2000" i="1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348" y="714356"/>
            <a:ext cx="7467600" cy="4873752"/>
          </a:xfrm>
        </p:spPr>
        <p:txBody>
          <a:bodyPr anchor="ctr" anchorCtr="0">
            <a:normAutofit/>
          </a:bodyPr>
          <a:lstStyle/>
          <a:p>
            <a:pPr marL="857250" indent="-857250" algn="ctr">
              <a:buAutoNum type="romanUcPeriod"/>
            </a:pPr>
            <a:r>
              <a:rPr lang="fr-FR" sz="4400" dirty="0" smtClean="0">
                <a:solidFill>
                  <a:schemeClr val="tx2">
                    <a:lumMod val="50000"/>
                  </a:schemeClr>
                </a:solidFill>
              </a:rPr>
              <a:t>Présentation générale </a:t>
            </a:r>
          </a:p>
          <a:p>
            <a:pPr marL="857250" indent="-857250" algn="ctr">
              <a:buNone/>
            </a:pPr>
            <a:r>
              <a:rPr lang="fr-FR" sz="4400" dirty="0" smtClean="0">
                <a:solidFill>
                  <a:schemeClr val="tx2">
                    <a:lumMod val="50000"/>
                  </a:schemeClr>
                </a:solidFill>
              </a:rPr>
              <a:t>de la série</a:t>
            </a:r>
            <a:endParaRPr lang="fr-FR" sz="4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/>
            </a:pPr>
            <a:r>
              <a:rPr lang="fr-FR" sz="2400" dirty="0" smtClean="0"/>
              <a:t>Présentation générale de la série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ctr" anchorCtr="0"/>
          <a:lstStyle/>
          <a:p>
            <a:pPr algn="just"/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Une sitcom américaine originale</a:t>
            </a:r>
          </a:p>
          <a:p>
            <a:pPr algn="just"/>
            <a:endParaRPr lang="fr-FR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Créée par Craig Thomas et Carter Bays</a:t>
            </a:r>
          </a:p>
          <a:p>
            <a:pPr algn="just"/>
            <a:endParaRPr lang="fr-FR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Première diffusion le 19 septembre 2005 sur CBS</a:t>
            </a:r>
          </a:p>
          <a:p>
            <a:pPr algn="just"/>
            <a:endParaRPr lang="fr-FR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fr-FR" sz="2800" baseline="30000" dirty="0" smtClean="0">
                <a:solidFill>
                  <a:schemeClr val="tx2">
                    <a:lumMod val="50000"/>
                  </a:schemeClr>
                </a:solidFill>
              </a:rPr>
              <a:t>ème</a:t>
            </a:r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 saison aux USA (4</a:t>
            </a:r>
            <a:r>
              <a:rPr lang="fr-FR" sz="2800" baseline="30000" dirty="0" smtClean="0">
                <a:solidFill>
                  <a:schemeClr val="tx2">
                    <a:lumMod val="50000"/>
                  </a:schemeClr>
                </a:solidFill>
              </a:rPr>
              <a:t>ème</a:t>
            </a:r>
            <a:r>
              <a:rPr lang="fr-FR" sz="2800" dirty="0" smtClean="0">
                <a:solidFill>
                  <a:schemeClr val="tx2">
                    <a:lumMod val="50000"/>
                  </a:schemeClr>
                </a:solidFill>
              </a:rPr>
              <a:t> en France)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/>
            </a:pPr>
            <a:r>
              <a:rPr lang="fr-FR" sz="2400" dirty="0" smtClean="0"/>
              <a:t>Présentation générale de la série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Le synopsis : un père raconte à ses deux enfants via des flashbacks les années qui ont précédé la rencontre de leur mère.</a:t>
            </a:r>
          </a:p>
          <a:p>
            <a:pPr algn="just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Le narrateur se situe en 2030, mais les anecdotes se déroulent à la fin des années 2000.</a:t>
            </a:r>
          </a:p>
          <a:p>
            <a:pPr algn="just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Les deux lieux principaux : </a:t>
            </a:r>
          </a:p>
          <a:p>
            <a:pPr lvl="2" algn="just">
              <a:buFont typeface="Wingdings" pitchFamily="2" charset="2"/>
              <a:buChar char="q"/>
            </a:pP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l’appartement du personnage principal</a:t>
            </a:r>
          </a:p>
          <a:p>
            <a:pPr lvl="2" algn="just">
              <a:buFont typeface="Wingdings" pitchFamily="2" charset="2"/>
              <a:buChar char="q"/>
            </a:pP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le pub irlandais : Le 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McLaren’s</a:t>
            </a:r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fr-F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/>
            </a:pPr>
            <a:r>
              <a:rPr lang="fr-FR" sz="2400" dirty="0" smtClean="0"/>
              <a:t>Présentation générale de la série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22 minutes par épisode</a:t>
            </a:r>
          </a:p>
          <a:p>
            <a:pPr algn="just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Budget d’environ 750 000 $ </a:t>
            </a:r>
          </a:p>
          <a:p>
            <a:pPr algn="just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Entre 8 et 10 millions de téléspectateurs</a:t>
            </a:r>
          </a:p>
          <a:p>
            <a:pPr algn="just">
              <a:buNone/>
            </a:pPr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Quelques récompenses : </a:t>
            </a:r>
          </a:p>
          <a:p>
            <a:pPr lvl="2" algn="just">
              <a:buFont typeface="Wingdings" pitchFamily="2" charset="2"/>
              <a:buChar char="q"/>
            </a:pP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Meilleure direction artistique (Emmy 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Awards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2006, 2007, 2008, 2009)</a:t>
            </a:r>
          </a:p>
          <a:p>
            <a:pPr lvl="2" algn="just">
              <a:buFont typeface="Wingdings" pitchFamily="2" charset="2"/>
              <a:buChar char="q"/>
            </a:pP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Nomination pour la meilleur série Comédie (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Em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Aw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. 2009)</a:t>
            </a:r>
          </a:p>
          <a:p>
            <a:pPr lvl="2" algn="just">
              <a:buFont typeface="Wingdings" pitchFamily="2" charset="2"/>
              <a:buChar char="q"/>
            </a:pP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Nomination pour la meilleur série TV et meilleur acteur TV dans la catégorie comédie (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Teen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Choice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50000"/>
                  </a:schemeClr>
                </a:solidFill>
              </a:rPr>
              <a:t>Award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2008)</a:t>
            </a:r>
          </a:p>
          <a:p>
            <a:pPr algn="just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fr-F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348" y="714356"/>
            <a:ext cx="7467600" cy="4873752"/>
          </a:xfrm>
        </p:spPr>
        <p:txBody>
          <a:bodyPr anchor="ctr" anchorCtr="0">
            <a:normAutofit/>
          </a:bodyPr>
          <a:lstStyle/>
          <a:p>
            <a:pPr marL="857250" indent="-857250" algn="ctr">
              <a:buFont typeface="+mj-lt"/>
              <a:buAutoNum type="romanUcPeriod" startAt="2"/>
            </a:pPr>
            <a:r>
              <a:rPr lang="fr-FR" sz="4400" dirty="0" smtClean="0">
                <a:solidFill>
                  <a:schemeClr val="tx2">
                    <a:lumMod val="50000"/>
                  </a:schemeClr>
                </a:solidFill>
              </a:rPr>
              <a:t>Les personnages</a:t>
            </a:r>
            <a:endParaRPr lang="fr-FR" sz="4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anchor="b" anchorCtr="0"/>
          <a:lstStyle/>
          <a:p>
            <a:pPr algn="just"/>
            <a:r>
              <a:rPr lang="fr-FR" dirty="0" smtClean="0"/>
              <a:t>Au début de la série il a 27 ans et démarre une carrière d’architecte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Il vit en collocation avec son meilleur ami Marshall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A la recherche du grand Amour, il va d’échec en échec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071802" y="928670"/>
            <a:ext cx="264320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Ted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Mosby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3282"/>
          </a:xfrm>
          <a:solidFill>
            <a:schemeClr val="tx2">
              <a:lumMod val="20000"/>
              <a:lumOff val="80000"/>
              <a:alpha val="51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2"/>
            </a:pPr>
            <a:r>
              <a:rPr lang="fr-FR" sz="2400" dirty="0" smtClean="0"/>
              <a:t>Les personnages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071802" y="928670"/>
            <a:ext cx="264320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>
                <a:solidFill>
                  <a:schemeClr val="tx2">
                    <a:lumMod val="50000"/>
                  </a:schemeClr>
                </a:solidFill>
              </a:rPr>
              <a:t>Ted </a:t>
            </a:r>
            <a:r>
              <a:rPr lang="fr-FR" sz="2400" b="1" i="1" dirty="0" err="1" smtClean="0">
                <a:solidFill>
                  <a:schemeClr val="tx2">
                    <a:lumMod val="50000"/>
                  </a:schemeClr>
                </a:solidFill>
              </a:rPr>
              <a:t>Mosby</a:t>
            </a:r>
            <a:endParaRPr lang="fr-FR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Ted.wmv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751013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556</Words>
  <Application>Microsoft Office PowerPoint</Application>
  <PresentationFormat>Affichage à l'écran (4:3)</PresentationFormat>
  <Paragraphs>120</Paragraphs>
  <Slides>21</Slides>
  <Notes>0</Notes>
  <HiddenSlides>0</HiddenSlides>
  <MMClips>5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Oriel</vt:lpstr>
      <vt:lpstr>Diapositive 1</vt:lpstr>
      <vt:lpstr>How I met your mother</vt:lpstr>
      <vt:lpstr>Diapositive 3</vt:lpstr>
      <vt:lpstr>Présentation générale de la série</vt:lpstr>
      <vt:lpstr>Présentation générale de la série</vt:lpstr>
      <vt:lpstr>Présentation générale de la série</vt:lpstr>
      <vt:lpstr>Diapositive 7</vt:lpstr>
      <vt:lpstr>Les personnages</vt:lpstr>
      <vt:lpstr>Les personnages</vt:lpstr>
      <vt:lpstr>Les personnages</vt:lpstr>
      <vt:lpstr>Les personnages</vt:lpstr>
      <vt:lpstr>Les personnages</vt:lpstr>
      <vt:lpstr>Les personnages</vt:lpstr>
      <vt:lpstr>Les personnages</vt:lpstr>
      <vt:lpstr>Les personnages</vt:lpstr>
      <vt:lpstr>Les personnages</vt:lpstr>
      <vt:lpstr>Les personnages</vt:lpstr>
      <vt:lpstr>Diapositive 18</vt:lpstr>
      <vt:lpstr>rapprochement avec ‘friends’</vt:lpstr>
      <vt:lpstr>rapprochement avec ‘friends’</vt:lpstr>
      <vt:lpstr>Source et liens diverses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Administrator</cp:lastModifiedBy>
  <cp:revision>53</cp:revision>
  <dcterms:created xsi:type="dcterms:W3CDTF">2009-11-29T21:30:57Z</dcterms:created>
  <dcterms:modified xsi:type="dcterms:W3CDTF">2010-01-05T21:25:58Z</dcterms:modified>
</cp:coreProperties>
</file>