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50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3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04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6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93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09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11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93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90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6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46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7473-B71C-1A4F-8414-B757D1E4A5E7}" type="datetimeFigureOut">
              <a:rPr lang="fr-FR" smtClean="0"/>
              <a:t>15/01/13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97ADA-C53C-4A45-A49E-8097E49B45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66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538"/>
            <a:ext cx="9144000" cy="617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776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Présentation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Guy DORIOT</dc:creator>
  <cp:lastModifiedBy>Guy DORIOT</cp:lastModifiedBy>
  <cp:revision>1</cp:revision>
  <dcterms:created xsi:type="dcterms:W3CDTF">2013-01-15T09:26:01Z</dcterms:created>
  <dcterms:modified xsi:type="dcterms:W3CDTF">2013-01-15T09:27:17Z</dcterms:modified>
</cp:coreProperties>
</file>