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A2E1-A5DF-4685-B770-540CF055376B}" type="datetimeFigureOut">
              <a:rPr lang="fr-FR" smtClean="0"/>
              <a:pPr/>
              <a:t>07/02/2011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BC89-EAB6-470D-B226-0A172E12D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A2E1-A5DF-4685-B770-540CF055376B}" type="datetimeFigureOut">
              <a:rPr lang="fr-FR" smtClean="0"/>
              <a:pPr/>
              <a:t>07/02/2011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BC89-EAB6-470D-B226-0A172E12D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A2E1-A5DF-4685-B770-540CF055376B}" type="datetimeFigureOut">
              <a:rPr lang="fr-FR" smtClean="0"/>
              <a:pPr/>
              <a:t>07/02/2011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BC89-EAB6-470D-B226-0A172E12D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A2E1-A5DF-4685-B770-540CF055376B}" type="datetimeFigureOut">
              <a:rPr lang="fr-FR" smtClean="0"/>
              <a:pPr/>
              <a:t>07/02/2011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BC89-EAB6-470D-B226-0A172E12D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A2E1-A5DF-4685-B770-540CF055376B}" type="datetimeFigureOut">
              <a:rPr lang="fr-FR" smtClean="0"/>
              <a:pPr/>
              <a:t>07/02/2011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BC89-EAB6-470D-B226-0A172E12D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A2E1-A5DF-4685-B770-540CF055376B}" type="datetimeFigureOut">
              <a:rPr lang="fr-FR" smtClean="0"/>
              <a:pPr/>
              <a:t>07/02/2011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BC89-EAB6-470D-B226-0A172E12D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A2E1-A5DF-4685-B770-540CF055376B}" type="datetimeFigureOut">
              <a:rPr lang="fr-FR" smtClean="0"/>
              <a:pPr/>
              <a:t>07/02/2011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BC89-EAB6-470D-B226-0A172E12D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A2E1-A5DF-4685-B770-540CF055376B}" type="datetimeFigureOut">
              <a:rPr lang="fr-FR" smtClean="0"/>
              <a:pPr/>
              <a:t>07/02/2011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BC89-EAB6-470D-B226-0A172E12D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A2E1-A5DF-4685-B770-540CF055376B}" type="datetimeFigureOut">
              <a:rPr lang="fr-FR" smtClean="0"/>
              <a:pPr/>
              <a:t>07/02/2011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BC89-EAB6-470D-B226-0A172E12D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A2E1-A5DF-4685-B770-540CF055376B}" type="datetimeFigureOut">
              <a:rPr lang="fr-FR" smtClean="0"/>
              <a:pPr/>
              <a:t>07/02/2011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BC89-EAB6-470D-B226-0A172E12D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A2E1-A5DF-4685-B770-540CF055376B}" type="datetimeFigureOut">
              <a:rPr lang="fr-FR" smtClean="0"/>
              <a:pPr/>
              <a:t>07/02/2011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BC89-EAB6-470D-B226-0A172E12D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4A2E1-A5DF-4685-B770-540CF055376B}" type="datetimeFigureOut">
              <a:rPr lang="fr-FR" smtClean="0"/>
              <a:pPr/>
              <a:t>07/02/2011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4BC89-EAB6-470D-B226-0A172E12D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188640"/>
            <a:ext cx="7590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Objectifs et Organisation en ING 2 de la formation en analyse financière : ANAFI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07504" y="764704"/>
            <a:ext cx="878497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Objectifs</a:t>
            </a:r>
          </a:p>
          <a:p>
            <a:pPr>
              <a:buFont typeface="Arial" pitchFamily="34" charset="0"/>
              <a:buChar char="•"/>
            </a:pPr>
            <a:r>
              <a:rPr lang="fr-FR" sz="1600" dirty="0" smtClean="0"/>
              <a:t> Transmettre les principales notions nécessaires à l'analyse financière d'une entreprise</a:t>
            </a:r>
          </a:p>
          <a:p>
            <a:pPr>
              <a:buFont typeface="Arial" pitchFamily="34" charset="0"/>
              <a:buChar char="•"/>
            </a:pPr>
            <a:r>
              <a:rPr lang="fr-FR" sz="1600" dirty="0" smtClean="0"/>
              <a:t> Entraîner à utiliser ces notions sur des cas industriels</a:t>
            </a:r>
          </a:p>
          <a:p>
            <a:r>
              <a:rPr lang="fr-FR" sz="1600" b="1" dirty="0" smtClean="0"/>
              <a:t>Thèmes</a:t>
            </a:r>
          </a:p>
          <a:p>
            <a:r>
              <a:rPr lang="fr-FR" sz="1600" dirty="0" smtClean="0"/>
              <a:t>Cette formation comprend 3 séances de 3 heures dont les thèmes sont :</a:t>
            </a:r>
          </a:p>
          <a:p>
            <a:r>
              <a:rPr lang="fr-FR" sz="1600" dirty="0" smtClean="0"/>
              <a:t>Séance N°1 : Chiffre d'affaires point mort, Direct </a:t>
            </a:r>
            <a:r>
              <a:rPr lang="fr-FR" sz="1600" dirty="0" err="1" smtClean="0"/>
              <a:t>costing</a:t>
            </a:r>
            <a:r>
              <a:rPr lang="fr-FR" sz="1600" dirty="0" smtClean="0"/>
              <a:t> et </a:t>
            </a:r>
            <a:r>
              <a:rPr lang="fr-FR" sz="1600" dirty="0" err="1" smtClean="0"/>
              <a:t>Pay-Back</a:t>
            </a:r>
            <a:endParaRPr lang="fr-FR" sz="1600" dirty="0" smtClean="0"/>
          </a:p>
          <a:p>
            <a:r>
              <a:rPr lang="fr-FR" sz="1600" dirty="0" smtClean="0"/>
              <a:t>Séance N°2 : FR(Fonds de Roulement), BFR (Besoin en Fonds de Roulement)</a:t>
            </a:r>
          </a:p>
          <a:p>
            <a:r>
              <a:rPr lang="fr-FR" sz="1600" dirty="0" smtClean="0"/>
              <a:t>Séance N°3 : BFRE (Besoin en fonds de Roulement d'Exploitation), Dettes fiscales et sociales</a:t>
            </a:r>
          </a:p>
          <a:p>
            <a:endParaRPr lang="fr-FR" sz="1600" dirty="0"/>
          </a:p>
          <a:p>
            <a:r>
              <a:rPr lang="fr-FR" sz="1600" dirty="0" smtClean="0"/>
              <a:t>Bien que chaque étudiant se voit remettre un cours complet de 130 diapositives, il a été mis </a:t>
            </a:r>
          </a:p>
          <a:p>
            <a:r>
              <a:rPr lang="fr-FR" sz="1600" dirty="0" smtClean="0"/>
              <a:t>l'accent en séance sur les 3 grands thèmes cités ci-dessus. </a:t>
            </a:r>
          </a:p>
          <a:p>
            <a:r>
              <a:rPr lang="fr-FR" sz="1600" dirty="0" smtClean="0"/>
              <a:t>La raison essentielle en est la fréquence avec laquelle il est question dans l'entreprise de </a:t>
            </a:r>
          </a:p>
          <a:p>
            <a:r>
              <a:rPr lang="fr-FR" sz="1600" dirty="0" smtClean="0"/>
              <a:t>problématiques associées à ces notions mais aussi pour cette année le traitement d'un cas </a:t>
            </a:r>
          </a:p>
          <a:p>
            <a:r>
              <a:rPr lang="fr-FR" sz="1600" dirty="0" smtClean="0"/>
              <a:t>qui nécessite obligatoirement l'assimilation de ces notions.</a:t>
            </a:r>
          </a:p>
          <a:p>
            <a:endParaRPr lang="fr-FR" sz="1600" dirty="0"/>
          </a:p>
          <a:p>
            <a:r>
              <a:rPr lang="fr-FR" sz="1600" b="1" dirty="0" smtClean="0"/>
              <a:t>Organisation</a:t>
            </a:r>
          </a:p>
          <a:p>
            <a:r>
              <a:rPr lang="fr-FR" sz="1600" dirty="0" smtClean="0"/>
              <a:t>Chaque étudiant doit faire partie d'un groupe de travail de 4 ou 5 étudiants. </a:t>
            </a:r>
          </a:p>
          <a:p>
            <a:r>
              <a:rPr lang="fr-FR" sz="1600" dirty="0" smtClean="0"/>
              <a:t>Lors de la 1ere séance, il lui est donné l'énoncé </a:t>
            </a:r>
            <a:r>
              <a:rPr lang="fr-FR" sz="1600" dirty="0" smtClean="0"/>
              <a:t>du cas "BATIBOIS" </a:t>
            </a:r>
            <a:r>
              <a:rPr lang="fr-FR" sz="1600" smtClean="0"/>
              <a:t>qu'il </a:t>
            </a:r>
            <a:r>
              <a:rPr lang="fr-FR" sz="1600" smtClean="0"/>
              <a:t>faut </a:t>
            </a:r>
            <a:r>
              <a:rPr lang="fr-FR" sz="1600" dirty="0" smtClean="0"/>
              <a:t>traiter en équipe pour</a:t>
            </a:r>
          </a:p>
          <a:p>
            <a:r>
              <a:rPr lang="fr-FR" sz="1600" dirty="0" smtClean="0"/>
              <a:t>remettre au responsable du </a:t>
            </a:r>
            <a:r>
              <a:rPr lang="fr-FR" sz="1600" dirty="0" smtClean="0"/>
              <a:t>cours un rapport </a:t>
            </a:r>
            <a:r>
              <a:rPr lang="fr-FR" sz="1600" dirty="0" smtClean="0"/>
              <a:t>résolvant </a:t>
            </a:r>
            <a:r>
              <a:rPr lang="fr-FR" sz="1600" dirty="0" smtClean="0"/>
              <a:t>ce </a:t>
            </a:r>
            <a:r>
              <a:rPr lang="fr-FR" sz="1600" dirty="0" smtClean="0"/>
              <a:t>cas </a:t>
            </a:r>
            <a:r>
              <a:rPr lang="fr-FR" sz="1600" dirty="0" smtClean="0"/>
              <a:t>dans </a:t>
            </a:r>
            <a:r>
              <a:rPr lang="fr-FR" sz="1600" dirty="0" smtClean="0"/>
              <a:t>la semaine qui suit la dernière </a:t>
            </a:r>
            <a:r>
              <a:rPr lang="fr-FR" sz="1600" dirty="0" smtClean="0"/>
              <a:t>séance</a:t>
            </a:r>
            <a:r>
              <a:rPr lang="fr-FR" sz="1600" dirty="0" smtClean="0"/>
              <a:t>. </a:t>
            </a:r>
            <a:r>
              <a:rPr lang="fr-FR" sz="1600" dirty="0" smtClean="0"/>
              <a:t> </a:t>
            </a:r>
            <a:r>
              <a:rPr lang="fr-FR" sz="1600" dirty="0" smtClean="0"/>
              <a:t>La date au plus tard de remise sera confirmée en cours.</a:t>
            </a:r>
          </a:p>
          <a:p>
            <a:r>
              <a:rPr lang="fr-FR" sz="1600" dirty="0" smtClean="0"/>
              <a:t>Pendant les séances de cours, l'étudiant peut assimiler les savoir-faire qui lui sont nécessaires pour traiter le cas et déjà les appliquer sur des études de cas plus sommaires. </a:t>
            </a:r>
          </a:p>
          <a:p>
            <a:r>
              <a:rPr lang="fr-FR" sz="1600" dirty="0" smtClean="0"/>
              <a:t>Il est donc fortement conseillé de ne pas être absent.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270</Words>
  <Application>Microsoft Office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EISTI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gd</dc:creator>
  <cp:lastModifiedBy>gd</cp:lastModifiedBy>
  <cp:revision>6</cp:revision>
  <dcterms:created xsi:type="dcterms:W3CDTF">2011-01-26T12:20:58Z</dcterms:created>
  <dcterms:modified xsi:type="dcterms:W3CDTF">2011-02-07T07:31:50Z</dcterms:modified>
</cp:coreProperties>
</file>