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8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06B3AE6-797C-4FD9-974A-B5CCDE93164B}" type="datetimeFigureOut">
              <a:rPr lang="fr-FR" smtClean="0"/>
              <a:t>21/11/2010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3D0B0-F23F-4711-9BFB-E07AE950A503}" type="slidenum">
              <a:rPr lang="fr-FR" smtClean="0"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636912"/>
            <a:ext cx="6480048" cy="2301240"/>
          </a:xfrm>
        </p:spPr>
        <p:txBody>
          <a:bodyPr>
            <a:normAutofit/>
          </a:bodyPr>
          <a:lstStyle/>
          <a:p>
            <a:r>
              <a:rPr lang="fr-FR" sz="6000" dirty="0" err="1" smtClean="0"/>
              <a:t>MySpace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764704"/>
            <a:ext cx="6480048" cy="1752600"/>
          </a:xfrm>
        </p:spPr>
        <p:txBody>
          <a:bodyPr/>
          <a:lstStyle/>
          <a:p>
            <a:r>
              <a:rPr lang="fr-FR" dirty="0" smtClean="0"/>
              <a:t>Rise &amp; </a:t>
            </a:r>
            <a:r>
              <a:rPr lang="fr-FR" dirty="0" err="1" smtClean="0"/>
              <a:t>Fall</a:t>
            </a:r>
            <a:r>
              <a:rPr lang="fr-FR" dirty="0" smtClean="0"/>
              <a:t> </a:t>
            </a:r>
            <a:endParaRPr lang="fr-FR" dirty="0"/>
          </a:p>
        </p:txBody>
      </p:sp>
      <p:pic>
        <p:nvPicPr>
          <p:cNvPr id="4" name="Image 3" descr="myspa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653136"/>
            <a:ext cx="4244716" cy="1175008"/>
          </a:xfrm>
          <a:prstGeom prst="rect">
            <a:avLst/>
          </a:prstGeom>
        </p:spPr>
      </p:pic>
      <p:pic>
        <p:nvPicPr>
          <p:cNvPr id="5" name="Image 4" descr="250px-Myspace_2010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32656"/>
            <a:ext cx="5190946" cy="11212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Historic</a:t>
            </a:r>
            <a:r>
              <a:rPr lang="fr-FR" dirty="0" smtClean="0"/>
              <a:t> part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Social </a:t>
            </a:r>
            <a:r>
              <a:rPr lang="fr-FR" dirty="0" err="1" smtClean="0"/>
              <a:t>NetWork</a:t>
            </a:r>
            <a:endParaRPr lang="fr-FR" dirty="0" smtClean="0"/>
          </a:p>
          <a:p>
            <a:r>
              <a:rPr lang="fr-FR" dirty="0" err="1" smtClean="0"/>
              <a:t>Founded</a:t>
            </a:r>
            <a:r>
              <a:rPr lang="fr-FR" dirty="0" smtClean="0"/>
              <a:t> by Tom Anderson &amp; Chris </a:t>
            </a:r>
            <a:r>
              <a:rPr lang="fr-FR" dirty="0" err="1" smtClean="0"/>
              <a:t>DeWolfe</a:t>
            </a:r>
            <a:r>
              <a:rPr lang="fr-FR" dirty="0" smtClean="0"/>
              <a:t> in August 2003</a:t>
            </a:r>
          </a:p>
          <a:p>
            <a:r>
              <a:rPr lang="fr-FR" dirty="0" err="1" smtClean="0"/>
              <a:t>Based</a:t>
            </a:r>
            <a:r>
              <a:rPr lang="fr-FR" dirty="0" smtClean="0"/>
              <a:t> in United States</a:t>
            </a:r>
          </a:p>
          <a:p>
            <a:r>
              <a:rPr lang="fr-FR" dirty="0" err="1" smtClean="0"/>
              <a:t>Bought</a:t>
            </a:r>
            <a:r>
              <a:rPr lang="fr-FR" dirty="0" smtClean="0"/>
              <a:t> in July 2005 by Rupert Murdoch Group</a:t>
            </a:r>
          </a:p>
          <a:p>
            <a:r>
              <a:rPr lang="fr-FR" dirty="0" smtClean="0"/>
              <a:t>Official version </a:t>
            </a:r>
            <a:r>
              <a:rPr lang="fr-FR" dirty="0" err="1" smtClean="0"/>
              <a:t>appeared</a:t>
            </a:r>
            <a:r>
              <a:rPr lang="fr-FR" dirty="0" smtClean="0"/>
              <a:t> in France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beginning</a:t>
            </a:r>
            <a:r>
              <a:rPr lang="fr-FR" dirty="0" smtClean="0"/>
              <a:t> of 2007</a:t>
            </a:r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Web Site Description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Profile</a:t>
            </a:r>
          </a:p>
          <a:p>
            <a:r>
              <a:rPr lang="fr-FR" dirty="0" err="1" smtClean="0"/>
              <a:t>Add</a:t>
            </a:r>
            <a:r>
              <a:rPr lang="fr-FR" dirty="0" smtClean="0"/>
              <a:t> photos and </a:t>
            </a:r>
            <a:r>
              <a:rPr lang="fr-FR" dirty="0" err="1" smtClean="0"/>
              <a:t>pictures</a:t>
            </a:r>
            <a:endParaRPr lang="fr-FR" dirty="0" smtClean="0"/>
          </a:p>
          <a:p>
            <a:r>
              <a:rPr lang="fr-FR" dirty="0" smtClean="0"/>
              <a:t>Chat </a:t>
            </a:r>
            <a:r>
              <a:rPr lang="fr-FR" dirty="0" err="1" smtClean="0"/>
              <a:t>rooms</a:t>
            </a:r>
            <a:endParaRPr lang="fr-FR" dirty="0" smtClean="0"/>
          </a:p>
          <a:p>
            <a:r>
              <a:rPr lang="fr-FR" dirty="0" err="1" smtClean="0"/>
              <a:t>Upload</a:t>
            </a:r>
            <a:r>
              <a:rPr lang="fr-FR" dirty="0" smtClean="0"/>
              <a:t> MP3 </a:t>
            </a:r>
            <a:r>
              <a:rPr lang="fr-FR" dirty="0" err="1" smtClean="0"/>
              <a:t>streams</a:t>
            </a:r>
            <a:endParaRPr lang="fr-FR" dirty="0" smtClean="0"/>
          </a:p>
          <a:p>
            <a:r>
              <a:rPr lang="fr-FR" dirty="0" smtClean="0"/>
              <a:t>Groups</a:t>
            </a:r>
          </a:p>
          <a:p>
            <a:r>
              <a:rPr lang="fr-FR" dirty="0" err="1" smtClean="0"/>
              <a:t>Games</a:t>
            </a:r>
            <a:endParaRPr lang="fr-FR" dirty="0" smtClean="0"/>
          </a:p>
          <a:p>
            <a:r>
              <a:rPr lang="fr-FR" dirty="0" err="1" smtClean="0"/>
              <a:t>Classmates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Expansion and Rise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err="1" smtClean="0"/>
              <a:t>Fast</a:t>
            </a:r>
            <a:r>
              <a:rPr lang="fr-FR" dirty="0" smtClean="0"/>
              <a:t> </a:t>
            </a:r>
            <a:r>
              <a:rPr lang="fr-FR" dirty="0" err="1" smtClean="0"/>
              <a:t>evolution</a:t>
            </a:r>
            <a:r>
              <a:rPr lang="fr-FR" dirty="0" smtClean="0"/>
              <a:t> and </a:t>
            </a:r>
            <a:r>
              <a:rPr lang="fr-FR" dirty="0" err="1" smtClean="0"/>
              <a:t>development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Fast</a:t>
            </a:r>
            <a:r>
              <a:rPr lang="fr-FR" dirty="0" smtClean="0"/>
              <a:t> </a:t>
            </a:r>
            <a:r>
              <a:rPr lang="fr-FR" dirty="0" err="1" smtClean="0"/>
              <a:t>increase</a:t>
            </a:r>
            <a:r>
              <a:rPr lang="fr-FR" dirty="0" smtClean="0"/>
              <a:t> of </a:t>
            </a:r>
            <a:r>
              <a:rPr lang="fr-FR" dirty="0" err="1" smtClean="0"/>
              <a:t>users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Popularity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Fashionable </a:t>
            </a:r>
            <a:r>
              <a:rPr lang="fr-FR" dirty="0" err="1" smtClean="0"/>
              <a:t>effect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230 billions of </a:t>
            </a:r>
            <a:r>
              <a:rPr lang="fr-FR" dirty="0" err="1" smtClean="0"/>
              <a:t>users</a:t>
            </a:r>
            <a:r>
              <a:rPr lang="fr-FR" dirty="0" smtClean="0"/>
              <a:t> </a:t>
            </a:r>
            <a:r>
              <a:rPr lang="fr-FR" dirty="0" err="1" smtClean="0"/>
              <a:t>December</a:t>
            </a:r>
            <a:r>
              <a:rPr lang="fr-FR" dirty="0" smtClean="0"/>
              <a:t> 2008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Expansion and Rise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Musical </a:t>
            </a:r>
            <a:r>
              <a:rPr lang="fr-FR" dirty="0" err="1" smtClean="0"/>
              <a:t>springboard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Official pages of </a:t>
            </a:r>
            <a:r>
              <a:rPr lang="fr-FR" dirty="0" err="1" smtClean="0"/>
              <a:t>famous</a:t>
            </a:r>
            <a:r>
              <a:rPr lang="fr-FR" dirty="0" smtClean="0"/>
              <a:t> </a:t>
            </a:r>
            <a:r>
              <a:rPr lang="fr-FR" dirty="0" err="1" smtClean="0"/>
              <a:t>musicians</a:t>
            </a:r>
            <a:endParaRPr lang="fr-FR" dirty="0" smtClean="0"/>
          </a:p>
          <a:p>
            <a:endParaRPr lang="fr-FR" smtClean="0"/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Turning</a:t>
            </a:r>
            <a:r>
              <a:rPr lang="fr-FR" dirty="0" smtClean="0"/>
              <a:t> Point : </a:t>
            </a:r>
            <a:endParaRPr lang="fr-FR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620688"/>
            <a:ext cx="2114966" cy="469992"/>
          </a:xfrm>
        </p:spPr>
      </p:pic>
      <p:sp>
        <p:nvSpPr>
          <p:cNvPr id="7" name="TextBox 6"/>
          <p:cNvSpPr txBox="1"/>
          <p:nvPr/>
        </p:nvSpPr>
        <p:spPr>
          <a:xfrm>
            <a:off x="611560" y="2132856"/>
            <a:ext cx="68980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fr-FR" dirty="0" err="1" smtClean="0"/>
              <a:t>Peak</a:t>
            </a:r>
            <a:r>
              <a:rPr lang="fr-FR" dirty="0" smtClean="0"/>
              <a:t> of </a:t>
            </a:r>
            <a:r>
              <a:rPr lang="fr-FR" dirty="0" err="1" smtClean="0"/>
              <a:t>monthly</a:t>
            </a:r>
            <a:r>
              <a:rPr lang="fr-FR" dirty="0" smtClean="0"/>
              <a:t> </a:t>
            </a:r>
            <a:r>
              <a:rPr lang="fr-FR" dirty="0" err="1" smtClean="0"/>
              <a:t>visitors</a:t>
            </a:r>
            <a:r>
              <a:rPr lang="fr-FR" dirty="0" smtClean="0"/>
              <a:t> has </a:t>
            </a:r>
            <a:r>
              <a:rPr lang="fr-FR" dirty="0" err="1" smtClean="0"/>
              <a:t>fallen</a:t>
            </a:r>
            <a:r>
              <a:rPr lang="fr-FR" dirty="0" smtClean="0"/>
              <a:t> down to 3.3 M unique </a:t>
            </a:r>
            <a:r>
              <a:rPr lang="fr-FR" dirty="0" err="1" smtClean="0"/>
              <a:t>visitor</a:t>
            </a:r>
            <a:endParaRPr lang="fr-FR" dirty="0" smtClean="0"/>
          </a:p>
          <a:p>
            <a:pPr marL="285750" indent="-285750">
              <a:buFont typeface="Arial" pitchFamily="34" charset="0"/>
              <a:buChar char="•"/>
            </a:pPr>
            <a:endParaRPr lang="fr-FR" dirty="0"/>
          </a:p>
          <a:p>
            <a:pPr marL="285750" indent="-285750">
              <a:buFont typeface="Arial" pitchFamily="34" charset="0"/>
              <a:buChar char="•"/>
            </a:pPr>
            <a:r>
              <a:rPr lang="fr-FR" dirty="0" smtClean="0"/>
              <a:t>In 2003,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a </a:t>
            </a:r>
            <a:r>
              <a:rPr lang="fr-FR" dirty="0" err="1" smtClean="0"/>
              <a:t>peak</a:t>
            </a:r>
            <a:r>
              <a:rPr lang="fr-FR" dirty="0" smtClean="0"/>
              <a:t> of 100 M </a:t>
            </a:r>
            <a:endParaRPr lang="fr-FR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452005"/>
            <a:ext cx="7256623" cy="272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768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Trying</a:t>
            </a:r>
            <a:r>
              <a:rPr lang="fr-FR" dirty="0"/>
              <a:t> to </a:t>
            </a:r>
            <a:r>
              <a:rPr lang="fr-FR" dirty="0" err="1"/>
              <a:t>stay</a:t>
            </a:r>
            <a:r>
              <a:rPr lang="fr-FR" dirty="0"/>
              <a:t> alive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59274"/>
            <a:ext cx="4248472" cy="3766979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291218"/>
            <a:ext cx="3452504" cy="5395270"/>
          </a:xfrm>
        </p:spPr>
      </p:pic>
    </p:spTree>
    <p:extLst>
      <p:ext uri="{BB962C8B-B14F-4D97-AF65-F5344CB8AC3E}">
        <p14:creationId xmlns:p14="http://schemas.microsoft.com/office/powerpoint/2010/main" val="200956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Surrender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Facebook </a:t>
            </a:r>
            <a:r>
              <a:rPr lang="en-US" dirty="0" err="1" smtClean="0"/>
              <a:t>vs</a:t>
            </a:r>
            <a:r>
              <a:rPr lang="en-US" dirty="0" smtClean="0"/>
              <a:t> MySpace</a:t>
            </a:r>
          </a:p>
          <a:p>
            <a:pPr lvl="1"/>
            <a:r>
              <a:rPr lang="en-US" dirty="0" smtClean="0"/>
              <a:t>500 M      </a:t>
            </a:r>
            <a:r>
              <a:rPr lang="en-US" dirty="0" err="1" smtClean="0"/>
              <a:t>vs</a:t>
            </a:r>
            <a:r>
              <a:rPr lang="en-US" dirty="0" smtClean="0"/>
              <a:t>  122 M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Partnership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facebook</a:t>
            </a:r>
            <a:endParaRPr lang="fr-FR" dirty="0" smtClean="0"/>
          </a:p>
          <a:p>
            <a:pPr lvl="1"/>
            <a:r>
              <a:rPr lang="fr-FR" dirty="0" smtClean="0"/>
              <a:t>Able to </a:t>
            </a:r>
            <a:r>
              <a:rPr lang="fr-FR" dirty="0" err="1" smtClean="0"/>
              <a:t>synchronize</a:t>
            </a:r>
            <a:r>
              <a:rPr lang="fr-FR" dirty="0" smtClean="0"/>
              <a:t> </a:t>
            </a:r>
            <a:r>
              <a:rPr lang="fr-FR" dirty="0" err="1" smtClean="0"/>
              <a:t>MySpace’s</a:t>
            </a:r>
            <a:r>
              <a:rPr lang="fr-FR" dirty="0" smtClean="0"/>
              <a:t> </a:t>
            </a:r>
            <a:r>
              <a:rPr lang="fr-FR" dirty="0" err="1" smtClean="0"/>
              <a:t>activities</a:t>
            </a:r>
            <a:r>
              <a:rPr lang="fr-FR" dirty="0" smtClean="0"/>
              <a:t> on </a:t>
            </a:r>
            <a:r>
              <a:rPr lang="fr-FR" dirty="0" err="1" smtClean="0"/>
              <a:t>Facebook’s</a:t>
            </a:r>
            <a:r>
              <a:rPr lang="fr-FR" dirty="0" smtClean="0"/>
              <a:t> profile.</a:t>
            </a:r>
          </a:p>
          <a:p>
            <a:pPr lvl="1"/>
            <a:r>
              <a:rPr lang="fr-FR" dirty="0" smtClean="0"/>
              <a:t>Facebook </a:t>
            </a:r>
            <a:r>
              <a:rPr lang="fr-FR" dirty="0" err="1" smtClean="0"/>
              <a:t>Connect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New </a:t>
            </a:r>
            <a:r>
              <a:rPr lang="fr-FR" dirty="0" err="1" smtClean="0"/>
              <a:t>roadmap</a:t>
            </a:r>
            <a:endParaRPr lang="fr-FR" dirty="0" smtClean="0"/>
          </a:p>
          <a:p>
            <a:pPr lvl="1"/>
            <a:r>
              <a:rPr lang="fr-FR" dirty="0" smtClean="0"/>
              <a:t>A new beta site </a:t>
            </a:r>
            <a:r>
              <a:rPr lang="fr-FR" dirty="0" err="1" smtClean="0"/>
              <a:t>launch</a:t>
            </a:r>
            <a:r>
              <a:rPr lang="fr-FR" dirty="0" smtClean="0"/>
              <a:t> in </a:t>
            </a:r>
            <a:r>
              <a:rPr lang="fr-FR" dirty="0" err="1" smtClean="0"/>
              <a:t>late</a:t>
            </a:r>
            <a:r>
              <a:rPr lang="fr-FR" dirty="0" smtClean="0"/>
              <a:t> </a:t>
            </a:r>
            <a:r>
              <a:rPr lang="fr-FR" dirty="0" err="1" smtClean="0"/>
              <a:t>November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624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MySpace’s</a:t>
            </a:r>
            <a:r>
              <a:rPr lang="fr-FR" dirty="0" smtClean="0"/>
              <a:t> future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Site </a:t>
            </a:r>
            <a:r>
              <a:rPr lang="fr-FR" dirty="0" err="1" smtClean="0"/>
              <a:t>based</a:t>
            </a:r>
            <a:r>
              <a:rPr lang="fr-FR" dirty="0" smtClean="0"/>
              <a:t> </a:t>
            </a:r>
            <a:r>
              <a:rPr lang="fr-FR" dirty="0" err="1" smtClean="0"/>
              <a:t>around</a:t>
            </a:r>
            <a:r>
              <a:rPr lang="fr-FR" dirty="0" smtClean="0"/>
              <a:t> music and content marketing</a:t>
            </a:r>
          </a:p>
          <a:p>
            <a:r>
              <a:rPr lang="fr-FR" dirty="0" smtClean="0"/>
              <a:t>Recommandations in a Facebook-</a:t>
            </a:r>
            <a:r>
              <a:rPr lang="fr-FR" dirty="0" err="1" smtClean="0"/>
              <a:t>like</a:t>
            </a:r>
            <a:r>
              <a:rPr lang="fr-FR" dirty="0" smtClean="0"/>
              <a:t> </a:t>
            </a:r>
            <a:r>
              <a:rPr lang="fr-FR" dirty="0" err="1" smtClean="0"/>
              <a:t>manner</a:t>
            </a:r>
            <a:endParaRPr lang="fr-FR" dirty="0" smtClean="0"/>
          </a:p>
          <a:p>
            <a:r>
              <a:rPr lang="en-US" dirty="0"/>
              <a:t>P</a:t>
            </a:r>
            <a:r>
              <a:rPr lang="en-US" dirty="0" smtClean="0"/>
              <a:t>ressure </a:t>
            </a:r>
            <a:r>
              <a:rPr lang="en-US" dirty="0"/>
              <a:t>to develop a sustainable business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Target 13-35 years old people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968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683</TotalTime>
  <Words>181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Technique</vt:lpstr>
      <vt:lpstr>MySpace</vt:lpstr>
      <vt:lpstr>Historic part</vt:lpstr>
      <vt:lpstr>Web Site Description</vt:lpstr>
      <vt:lpstr>Expansion and Rise (1)</vt:lpstr>
      <vt:lpstr>Expansion and Rise (2)</vt:lpstr>
      <vt:lpstr>Turning Point : </vt:lpstr>
      <vt:lpstr>Trying to stay alive</vt:lpstr>
      <vt:lpstr>Surrender</vt:lpstr>
      <vt:lpstr>MySpace’s future</vt:lpstr>
    </vt:vector>
  </TitlesOfParts>
  <Company>EISTI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MySpace</dc:title>
  <dc:creator>Administrator</dc:creator>
  <cp:lastModifiedBy>Andréa</cp:lastModifiedBy>
  <cp:revision>52</cp:revision>
  <dcterms:created xsi:type="dcterms:W3CDTF">2010-11-21T08:10:38Z</dcterms:created>
  <dcterms:modified xsi:type="dcterms:W3CDTF">2010-11-21T22:55:35Z</dcterms:modified>
</cp:coreProperties>
</file>