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5" r:id="rId26"/>
    <p:sldId id="288" r:id="rId27"/>
    <p:sldId id="289" r:id="rId28"/>
    <p:sldId id="291" r:id="rId29"/>
    <p:sldId id="282" r:id="rId30"/>
    <p:sldId id="283" r:id="rId31"/>
    <p:sldId id="284" r:id="rId32"/>
    <p:sldId id="281" r:id="rId3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4D9911-B001-4A99-B0A3-8B206B05382D}" type="doc">
      <dgm:prSet loTypeId="urn:microsoft.com/office/officeart/2005/8/layout/process4" loCatId="list" qsTypeId="urn:microsoft.com/office/officeart/2005/8/quickstyle/3d6" qsCatId="3D" csTypeId="urn:microsoft.com/office/officeart/2005/8/colors/accent3_2" csCatId="accent3" phldr="1"/>
      <dgm:spPr/>
      <dgm:t>
        <a:bodyPr/>
        <a:lstStyle/>
        <a:p>
          <a:endParaRPr lang="fr-FR"/>
        </a:p>
      </dgm:t>
    </dgm:pt>
    <dgm:pt modelId="{76A24005-E711-4FEB-B09D-80C9F5465261}">
      <dgm:prSet phldrT="[Texte]"/>
      <dgm:spPr/>
      <dgm:t>
        <a:bodyPr/>
        <a:lstStyle/>
        <a:p>
          <a:r>
            <a:rPr lang="fr-FR" b="1" cap="none" spc="0" dirty="0" smtClean="0">
              <a:ln w="50800"/>
              <a:effectLst/>
            </a:rPr>
            <a:t>Le QQCOQCP</a:t>
          </a:r>
          <a:endParaRPr lang="fr-FR" b="1" cap="none" spc="0" dirty="0">
            <a:ln w="50800"/>
            <a:effectLst/>
          </a:endParaRPr>
        </a:p>
      </dgm:t>
    </dgm:pt>
    <dgm:pt modelId="{B0E82563-8399-4F00-A317-F0026D943EA5}" type="parTrans" cxnId="{CF13A68B-F026-4B69-957F-1D19AF27B480}">
      <dgm:prSet/>
      <dgm:spPr/>
      <dgm:t>
        <a:bodyPr/>
        <a:lstStyle/>
        <a:p>
          <a:endParaRPr lang="fr-FR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1D42DCDD-34DC-4D23-99C6-2A4F6D45958B}" type="sibTrans" cxnId="{CF13A68B-F026-4B69-957F-1D19AF27B480}">
      <dgm:prSet/>
      <dgm:spPr/>
      <dgm:t>
        <a:bodyPr/>
        <a:lstStyle/>
        <a:p>
          <a:endParaRPr lang="fr-FR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B7513C4C-E1A9-4941-A881-27F2C97F5DC5}">
      <dgm:prSet phldrT="[Texte]"/>
      <dgm:spPr/>
      <dgm:t>
        <a:bodyPr/>
        <a:lstStyle/>
        <a:p>
          <a:r>
            <a:rPr lang="fr-FR" b="1" cap="none" spc="0" dirty="0" smtClean="0">
              <a:ln w="50800"/>
              <a:effectLst/>
            </a:rPr>
            <a:t>Le diagramme D’Ishikawa</a:t>
          </a:r>
          <a:endParaRPr lang="fr-FR" b="1" cap="none" spc="0" dirty="0">
            <a:ln w="50800"/>
            <a:effectLst/>
          </a:endParaRPr>
        </a:p>
      </dgm:t>
    </dgm:pt>
    <dgm:pt modelId="{3B559903-6C21-447A-B5D6-DA71F540C960}" type="parTrans" cxnId="{1E5FF11A-7737-4BD6-8C8C-6AD862660770}">
      <dgm:prSet/>
      <dgm:spPr/>
      <dgm:t>
        <a:bodyPr/>
        <a:lstStyle/>
        <a:p>
          <a:endParaRPr lang="fr-FR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452AA61E-2CB2-4154-A305-21999D53B5EA}" type="sibTrans" cxnId="{1E5FF11A-7737-4BD6-8C8C-6AD862660770}">
      <dgm:prSet/>
      <dgm:spPr/>
      <dgm:t>
        <a:bodyPr/>
        <a:lstStyle/>
        <a:p>
          <a:endParaRPr lang="fr-FR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0E35EDD7-ADA5-48DC-BB23-92AB6F3AC01D}">
      <dgm:prSet phldrT="[Texte]"/>
      <dgm:spPr/>
      <dgm:t>
        <a:bodyPr/>
        <a:lstStyle/>
        <a:p>
          <a:r>
            <a:rPr lang="fr-FR" b="1" cap="none" spc="0" dirty="0" smtClean="0">
              <a:ln w="50800"/>
              <a:effectLst/>
            </a:rPr>
            <a:t>Le Brainstorming</a:t>
          </a:r>
          <a:endParaRPr lang="fr-FR" b="1" cap="none" spc="0" dirty="0">
            <a:ln w="50800"/>
            <a:effectLst/>
          </a:endParaRPr>
        </a:p>
      </dgm:t>
    </dgm:pt>
    <dgm:pt modelId="{47115E06-C31A-4766-B74E-29D8C3E8BFF8}" type="parTrans" cxnId="{F6D73EEA-C2D6-400A-8208-04077BE2025A}">
      <dgm:prSet/>
      <dgm:spPr/>
      <dgm:t>
        <a:bodyPr/>
        <a:lstStyle/>
        <a:p>
          <a:endParaRPr lang="fr-FR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DC5ECD15-619A-4D72-90E1-418851276399}" type="sibTrans" cxnId="{F6D73EEA-C2D6-400A-8208-04077BE2025A}">
      <dgm:prSet/>
      <dgm:spPr/>
      <dgm:t>
        <a:bodyPr/>
        <a:lstStyle/>
        <a:p>
          <a:endParaRPr lang="fr-FR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22128FD9-F7FC-4E87-8572-D5012C60F40C}">
      <dgm:prSet phldrT="[Texte]"/>
      <dgm:spPr/>
      <dgm:t>
        <a:bodyPr/>
        <a:lstStyle/>
        <a:p>
          <a:r>
            <a:rPr lang="fr-FR" b="1" cap="none" spc="0" dirty="0" smtClean="0">
              <a:ln w="50800"/>
              <a:effectLst/>
            </a:rPr>
            <a:t>Solutions</a:t>
          </a:r>
          <a:endParaRPr lang="fr-FR" b="1" cap="none" spc="0" dirty="0">
            <a:ln w="50800"/>
            <a:effectLst/>
          </a:endParaRPr>
        </a:p>
      </dgm:t>
    </dgm:pt>
    <dgm:pt modelId="{3FE175A8-C9E9-44A9-8538-144B0B04EC4E}" type="parTrans" cxnId="{56252249-0299-48FA-89FE-8C04D93E1470}">
      <dgm:prSet/>
      <dgm:spPr/>
      <dgm:t>
        <a:bodyPr/>
        <a:lstStyle/>
        <a:p>
          <a:endParaRPr lang="fr-FR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28EED278-507E-4C06-A44B-DCB59E566E19}" type="sibTrans" cxnId="{56252249-0299-48FA-89FE-8C04D93E1470}">
      <dgm:prSet/>
      <dgm:spPr/>
      <dgm:t>
        <a:bodyPr/>
        <a:lstStyle/>
        <a:p>
          <a:endParaRPr lang="fr-FR" b="1" cap="none" spc="0">
            <a:ln w="50800"/>
            <a:solidFill>
              <a:schemeClr val="bg1">
                <a:shade val="50000"/>
              </a:schemeClr>
            </a:solidFill>
            <a:effectLst/>
          </a:endParaRPr>
        </a:p>
      </dgm:t>
    </dgm:pt>
    <dgm:pt modelId="{0F6D080B-9431-4F1B-A0D9-B253CF5FA65B}">
      <dgm:prSet phldrT="[Texte]"/>
      <dgm:spPr/>
      <dgm:t>
        <a:bodyPr/>
        <a:lstStyle/>
        <a:p>
          <a:r>
            <a:rPr lang="fr-FR" b="1" cap="none" spc="0" dirty="0" smtClean="0">
              <a:ln w="50800"/>
              <a:effectLst/>
            </a:rPr>
            <a:t>Conclusions</a:t>
          </a:r>
          <a:endParaRPr lang="fr-FR" b="1" cap="none" spc="0" dirty="0">
            <a:ln w="50800"/>
            <a:effectLst/>
          </a:endParaRPr>
        </a:p>
      </dgm:t>
    </dgm:pt>
    <dgm:pt modelId="{ECE60362-B3FD-4652-BBD3-8540A53CB6AE}" type="parTrans" cxnId="{3A6C0362-B965-4E35-8B3B-BEF767A84D9C}">
      <dgm:prSet/>
      <dgm:spPr/>
      <dgm:t>
        <a:bodyPr/>
        <a:lstStyle/>
        <a:p>
          <a:endParaRPr lang="fr-FR"/>
        </a:p>
      </dgm:t>
    </dgm:pt>
    <dgm:pt modelId="{B743F190-A0E6-49A3-8723-BD553DF40C1B}" type="sibTrans" cxnId="{3A6C0362-B965-4E35-8B3B-BEF767A84D9C}">
      <dgm:prSet/>
      <dgm:spPr/>
      <dgm:t>
        <a:bodyPr/>
        <a:lstStyle/>
        <a:p>
          <a:endParaRPr lang="fr-FR"/>
        </a:p>
      </dgm:t>
    </dgm:pt>
    <dgm:pt modelId="{B4CD37A9-B743-47E7-91BE-997036CA1987}" type="pres">
      <dgm:prSet presAssocID="{704D9911-B001-4A99-B0A3-8B206B05382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FEC6E3E-7E9B-4431-8EC6-683514623BA6}" type="pres">
      <dgm:prSet presAssocID="{0F6D080B-9431-4F1B-A0D9-B253CF5FA65B}" presName="boxAndChildren" presStyleCnt="0"/>
      <dgm:spPr/>
      <dgm:t>
        <a:bodyPr/>
        <a:lstStyle/>
        <a:p>
          <a:endParaRPr lang="fr-FR"/>
        </a:p>
      </dgm:t>
    </dgm:pt>
    <dgm:pt modelId="{B340B4A3-4A15-4BF0-8B59-B570195D8BA2}" type="pres">
      <dgm:prSet presAssocID="{0F6D080B-9431-4F1B-A0D9-B253CF5FA65B}" presName="parentTextBox" presStyleLbl="node1" presStyleIdx="0" presStyleCnt="5"/>
      <dgm:spPr/>
      <dgm:t>
        <a:bodyPr/>
        <a:lstStyle/>
        <a:p>
          <a:endParaRPr lang="fr-FR"/>
        </a:p>
      </dgm:t>
    </dgm:pt>
    <dgm:pt modelId="{5574612F-32DC-45EF-A115-9F87736A723A}" type="pres">
      <dgm:prSet presAssocID="{28EED278-507E-4C06-A44B-DCB59E566E19}" presName="sp" presStyleCnt="0"/>
      <dgm:spPr/>
      <dgm:t>
        <a:bodyPr/>
        <a:lstStyle/>
        <a:p>
          <a:endParaRPr lang="fr-FR"/>
        </a:p>
      </dgm:t>
    </dgm:pt>
    <dgm:pt modelId="{92D1ABB4-1DAF-4483-9CFA-85856113E4AE}" type="pres">
      <dgm:prSet presAssocID="{22128FD9-F7FC-4E87-8572-D5012C60F40C}" presName="arrowAndChildren" presStyleCnt="0"/>
      <dgm:spPr/>
      <dgm:t>
        <a:bodyPr/>
        <a:lstStyle/>
        <a:p>
          <a:endParaRPr lang="fr-FR"/>
        </a:p>
      </dgm:t>
    </dgm:pt>
    <dgm:pt modelId="{AEF40299-89CA-4E7E-AA44-54A1F8A2EE41}" type="pres">
      <dgm:prSet presAssocID="{22128FD9-F7FC-4E87-8572-D5012C60F40C}" presName="parentTextArrow" presStyleLbl="node1" presStyleIdx="1" presStyleCnt="5"/>
      <dgm:spPr/>
      <dgm:t>
        <a:bodyPr/>
        <a:lstStyle/>
        <a:p>
          <a:endParaRPr lang="fr-FR"/>
        </a:p>
      </dgm:t>
    </dgm:pt>
    <dgm:pt modelId="{02A6D079-F916-49E8-B179-869BC60CD94B}" type="pres">
      <dgm:prSet presAssocID="{DC5ECD15-619A-4D72-90E1-418851276399}" presName="sp" presStyleCnt="0"/>
      <dgm:spPr/>
      <dgm:t>
        <a:bodyPr/>
        <a:lstStyle/>
        <a:p>
          <a:endParaRPr lang="fr-FR"/>
        </a:p>
      </dgm:t>
    </dgm:pt>
    <dgm:pt modelId="{4B6DB162-3D0A-4C91-A3EB-D1A0D4A527AD}" type="pres">
      <dgm:prSet presAssocID="{0E35EDD7-ADA5-48DC-BB23-92AB6F3AC01D}" presName="arrowAndChildren" presStyleCnt="0"/>
      <dgm:spPr/>
      <dgm:t>
        <a:bodyPr/>
        <a:lstStyle/>
        <a:p>
          <a:endParaRPr lang="fr-FR"/>
        </a:p>
      </dgm:t>
    </dgm:pt>
    <dgm:pt modelId="{B57C4854-67F1-472F-B69C-F3085DD3A6F3}" type="pres">
      <dgm:prSet presAssocID="{0E35EDD7-ADA5-48DC-BB23-92AB6F3AC01D}" presName="parentTextArrow" presStyleLbl="node1" presStyleIdx="2" presStyleCnt="5"/>
      <dgm:spPr/>
      <dgm:t>
        <a:bodyPr/>
        <a:lstStyle/>
        <a:p>
          <a:endParaRPr lang="fr-FR"/>
        </a:p>
      </dgm:t>
    </dgm:pt>
    <dgm:pt modelId="{C1711574-725E-4611-9AE0-028BCFDC7536}" type="pres">
      <dgm:prSet presAssocID="{452AA61E-2CB2-4154-A305-21999D53B5EA}" presName="sp" presStyleCnt="0"/>
      <dgm:spPr/>
      <dgm:t>
        <a:bodyPr/>
        <a:lstStyle/>
        <a:p>
          <a:endParaRPr lang="fr-FR"/>
        </a:p>
      </dgm:t>
    </dgm:pt>
    <dgm:pt modelId="{22DADCDE-20BC-4020-90B3-E1F3C9C35D6F}" type="pres">
      <dgm:prSet presAssocID="{B7513C4C-E1A9-4941-A881-27F2C97F5DC5}" presName="arrowAndChildren" presStyleCnt="0"/>
      <dgm:spPr/>
      <dgm:t>
        <a:bodyPr/>
        <a:lstStyle/>
        <a:p>
          <a:endParaRPr lang="fr-FR"/>
        </a:p>
      </dgm:t>
    </dgm:pt>
    <dgm:pt modelId="{17642902-F632-4E9D-860A-482B31C2B28C}" type="pres">
      <dgm:prSet presAssocID="{B7513C4C-E1A9-4941-A881-27F2C97F5DC5}" presName="parentTextArrow" presStyleLbl="node1" presStyleIdx="3" presStyleCnt="5"/>
      <dgm:spPr/>
      <dgm:t>
        <a:bodyPr/>
        <a:lstStyle/>
        <a:p>
          <a:endParaRPr lang="fr-FR"/>
        </a:p>
      </dgm:t>
    </dgm:pt>
    <dgm:pt modelId="{E6B17E1A-38E3-449C-9EEE-FEECB1B8F798}" type="pres">
      <dgm:prSet presAssocID="{1D42DCDD-34DC-4D23-99C6-2A4F6D45958B}" presName="sp" presStyleCnt="0"/>
      <dgm:spPr/>
      <dgm:t>
        <a:bodyPr/>
        <a:lstStyle/>
        <a:p>
          <a:endParaRPr lang="fr-FR"/>
        </a:p>
      </dgm:t>
    </dgm:pt>
    <dgm:pt modelId="{847294A0-74BA-44B9-95C4-7DCC2112E2CF}" type="pres">
      <dgm:prSet presAssocID="{76A24005-E711-4FEB-B09D-80C9F5465261}" presName="arrowAndChildren" presStyleCnt="0"/>
      <dgm:spPr/>
      <dgm:t>
        <a:bodyPr/>
        <a:lstStyle/>
        <a:p>
          <a:endParaRPr lang="fr-FR"/>
        </a:p>
      </dgm:t>
    </dgm:pt>
    <dgm:pt modelId="{92C13E05-1C06-4C02-8511-401C02F6CE30}" type="pres">
      <dgm:prSet presAssocID="{76A24005-E711-4FEB-B09D-80C9F5465261}" presName="parentTextArrow" presStyleLbl="node1" presStyleIdx="4" presStyleCnt="5"/>
      <dgm:spPr/>
      <dgm:t>
        <a:bodyPr/>
        <a:lstStyle/>
        <a:p>
          <a:endParaRPr lang="fr-FR"/>
        </a:p>
      </dgm:t>
    </dgm:pt>
  </dgm:ptLst>
  <dgm:cxnLst>
    <dgm:cxn modelId="{0C34E532-1D83-463C-BC82-D6CF015E1909}" type="presOf" srcId="{0F6D080B-9431-4F1B-A0D9-B253CF5FA65B}" destId="{B340B4A3-4A15-4BF0-8B59-B570195D8BA2}" srcOrd="0" destOrd="0" presId="urn:microsoft.com/office/officeart/2005/8/layout/process4"/>
    <dgm:cxn modelId="{15A7FC90-7FE3-4A93-8682-CE2242383F46}" type="presOf" srcId="{704D9911-B001-4A99-B0A3-8B206B05382D}" destId="{B4CD37A9-B743-47E7-91BE-997036CA1987}" srcOrd="0" destOrd="0" presId="urn:microsoft.com/office/officeart/2005/8/layout/process4"/>
    <dgm:cxn modelId="{3A6C0362-B965-4E35-8B3B-BEF767A84D9C}" srcId="{704D9911-B001-4A99-B0A3-8B206B05382D}" destId="{0F6D080B-9431-4F1B-A0D9-B253CF5FA65B}" srcOrd="4" destOrd="0" parTransId="{ECE60362-B3FD-4652-BBD3-8540A53CB6AE}" sibTransId="{B743F190-A0E6-49A3-8723-BD553DF40C1B}"/>
    <dgm:cxn modelId="{6CEC6A96-9439-42E7-88B8-5789757FE448}" type="presOf" srcId="{0E35EDD7-ADA5-48DC-BB23-92AB6F3AC01D}" destId="{B57C4854-67F1-472F-B69C-F3085DD3A6F3}" srcOrd="0" destOrd="0" presId="urn:microsoft.com/office/officeart/2005/8/layout/process4"/>
    <dgm:cxn modelId="{56252249-0299-48FA-89FE-8C04D93E1470}" srcId="{704D9911-B001-4A99-B0A3-8B206B05382D}" destId="{22128FD9-F7FC-4E87-8572-D5012C60F40C}" srcOrd="3" destOrd="0" parTransId="{3FE175A8-C9E9-44A9-8538-144B0B04EC4E}" sibTransId="{28EED278-507E-4C06-A44B-DCB59E566E19}"/>
    <dgm:cxn modelId="{2EBDF9B2-83AE-4F1B-8443-1F8369E653FA}" type="presOf" srcId="{B7513C4C-E1A9-4941-A881-27F2C97F5DC5}" destId="{17642902-F632-4E9D-860A-482B31C2B28C}" srcOrd="0" destOrd="0" presId="urn:microsoft.com/office/officeart/2005/8/layout/process4"/>
    <dgm:cxn modelId="{1E5FF11A-7737-4BD6-8C8C-6AD862660770}" srcId="{704D9911-B001-4A99-B0A3-8B206B05382D}" destId="{B7513C4C-E1A9-4941-A881-27F2C97F5DC5}" srcOrd="1" destOrd="0" parTransId="{3B559903-6C21-447A-B5D6-DA71F540C960}" sibTransId="{452AA61E-2CB2-4154-A305-21999D53B5EA}"/>
    <dgm:cxn modelId="{D8DA02F6-AB98-48E0-A5C3-F8C2B3576F5B}" type="presOf" srcId="{22128FD9-F7FC-4E87-8572-D5012C60F40C}" destId="{AEF40299-89CA-4E7E-AA44-54A1F8A2EE41}" srcOrd="0" destOrd="0" presId="urn:microsoft.com/office/officeart/2005/8/layout/process4"/>
    <dgm:cxn modelId="{CF13A68B-F026-4B69-957F-1D19AF27B480}" srcId="{704D9911-B001-4A99-B0A3-8B206B05382D}" destId="{76A24005-E711-4FEB-B09D-80C9F5465261}" srcOrd="0" destOrd="0" parTransId="{B0E82563-8399-4F00-A317-F0026D943EA5}" sibTransId="{1D42DCDD-34DC-4D23-99C6-2A4F6D45958B}"/>
    <dgm:cxn modelId="{F6D73EEA-C2D6-400A-8208-04077BE2025A}" srcId="{704D9911-B001-4A99-B0A3-8B206B05382D}" destId="{0E35EDD7-ADA5-48DC-BB23-92AB6F3AC01D}" srcOrd="2" destOrd="0" parTransId="{47115E06-C31A-4766-B74E-29D8C3E8BFF8}" sibTransId="{DC5ECD15-619A-4D72-90E1-418851276399}"/>
    <dgm:cxn modelId="{C2320C23-F571-4353-816C-6BF98F0566B1}" type="presOf" srcId="{76A24005-E711-4FEB-B09D-80C9F5465261}" destId="{92C13E05-1C06-4C02-8511-401C02F6CE30}" srcOrd="0" destOrd="0" presId="urn:microsoft.com/office/officeart/2005/8/layout/process4"/>
    <dgm:cxn modelId="{C589FAFD-C2C1-4B00-809E-AC31C895728A}" type="presParOf" srcId="{B4CD37A9-B743-47E7-91BE-997036CA1987}" destId="{BFEC6E3E-7E9B-4431-8EC6-683514623BA6}" srcOrd="0" destOrd="0" presId="urn:microsoft.com/office/officeart/2005/8/layout/process4"/>
    <dgm:cxn modelId="{B6D1DDC4-B9AC-4012-A820-966268BAD640}" type="presParOf" srcId="{BFEC6E3E-7E9B-4431-8EC6-683514623BA6}" destId="{B340B4A3-4A15-4BF0-8B59-B570195D8BA2}" srcOrd="0" destOrd="0" presId="urn:microsoft.com/office/officeart/2005/8/layout/process4"/>
    <dgm:cxn modelId="{0EA3C47E-E065-46D3-90E8-A348377D224A}" type="presParOf" srcId="{B4CD37A9-B743-47E7-91BE-997036CA1987}" destId="{5574612F-32DC-45EF-A115-9F87736A723A}" srcOrd="1" destOrd="0" presId="urn:microsoft.com/office/officeart/2005/8/layout/process4"/>
    <dgm:cxn modelId="{E7172491-CB77-4C88-B93F-C5BEA15D896B}" type="presParOf" srcId="{B4CD37A9-B743-47E7-91BE-997036CA1987}" destId="{92D1ABB4-1DAF-4483-9CFA-85856113E4AE}" srcOrd="2" destOrd="0" presId="urn:microsoft.com/office/officeart/2005/8/layout/process4"/>
    <dgm:cxn modelId="{53A11CB5-F8BA-42F1-B4ED-6C68C7326002}" type="presParOf" srcId="{92D1ABB4-1DAF-4483-9CFA-85856113E4AE}" destId="{AEF40299-89CA-4E7E-AA44-54A1F8A2EE41}" srcOrd="0" destOrd="0" presId="urn:microsoft.com/office/officeart/2005/8/layout/process4"/>
    <dgm:cxn modelId="{BFFB213D-3838-4477-B7FB-BAAA3EB678AD}" type="presParOf" srcId="{B4CD37A9-B743-47E7-91BE-997036CA1987}" destId="{02A6D079-F916-49E8-B179-869BC60CD94B}" srcOrd="3" destOrd="0" presId="urn:microsoft.com/office/officeart/2005/8/layout/process4"/>
    <dgm:cxn modelId="{212AA201-6A61-4295-815F-E58B025FEF61}" type="presParOf" srcId="{B4CD37A9-B743-47E7-91BE-997036CA1987}" destId="{4B6DB162-3D0A-4C91-A3EB-D1A0D4A527AD}" srcOrd="4" destOrd="0" presId="urn:microsoft.com/office/officeart/2005/8/layout/process4"/>
    <dgm:cxn modelId="{B594F443-D6E2-435D-87C9-AA627F4DC3F3}" type="presParOf" srcId="{4B6DB162-3D0A-4C91-A3EB-D1A0D4A527AD}" destId="{B57C4854-67F1-472F-B69C-F3085DD3A6F3}" srcOrd="0" destOrd="0" presId="urn:microsoft.com/office/officeart/2005/8/layout/process4"/>
    <dgm:cxn modelId="{1A7F675F-CD9E-4A42-A623-EE1C4DC73062}" type="presParOf" srcId="{B4CD37A9-B743-47E7-91BE-997036CA1987}" destId="{C1711574-725E-4611-9AE0-028BCFDC7536}" srcOrd="5" destOrd="0" presId="urn:microsoft.com/office/officeart/2005/8/layout/process4"/>
    <dgm:cxn modelId="{A8B3CC56-7034-4BDA-806F-26E37B9B1D58}" type="presParOf" srcId="{B4CD37A9-B743-47E7-91BE-997036CA1987}" destId="{22DADCDE-20BC-4020-90B3-E1F3C9C35D6F}" srcOrd="6" destOrd="0" presId="urn:microsoft.com/office/officeart/2005/8/layout/process4"/>
    <dgm:cxn modelId="{F66D4D89-FB54-49D4-8C09-740FEABCB84E}" type="presParOf" srcId="{22DADCDE-20BC-4020-90B3-E1F3C9C35D6F}" destId="{17642902-F632-4E9D-860A-482B31C2B28C}" srcOrd="0" destOrd="0" presId="urn:microsoft.com/office/officeart/2005/8/layout/process4"/>
    <dgm:cxn modelId="{8F33DF18-CA2D-478E-BDD7-9B01BB4C9A26}" type="presParOf" srcId="{B4CD37A9-B743-47E7-91BE-997036CA1987}" destId="{E6B17E1A-38E3-449C-9EEE-FEECB1B8F798}" srcOrd="7" destOrd="0" presId="urn:microsoft.com/office/officeart/2005/8/layout/process4"/>
    <dgm:cxn modelId="{752DAF17-F0B1-4AA1-ABFC-13D151C5F81F}" type="presParOf" srcId="{B4CD37A9-B743-47E7-91BE-997036CA1987}" destId="{847294A0-74BA-44B9-95C4-7DCC2112E2CF}" srcOrd="8" destOrd="0" presId="urn:microsoft.com/office/officeart/2005/8/layout/process4"/>
    <dgm:cxn modelId="{584CC02B-95BF-4886-9578-72A917362104}" type="presParOf" srcId="{847294A0-74BA-44B9-95C4-7DCC2112E2CF}" destId="{92C13E05-1C06-4C02-8511-401C02F6CE3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095271-878F-4734-AB08-E87CAE00EC15}" type="doc">
      <dgm:prSet loTypeId="urn:microsoft.com/office/officeart/2005/8/layout/default#1" loCatId="list" qsTypeId="urn:microsoft.com/office/officeart/2005/8/quickstyle/3d8" qsCatId="3D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C4DF67ED-09F4-4D3B-86FC-598270B53028}">
      <dgm:prSet phldrT="[Texte]"/>
      <dgm:spPr/>
      <dgm:t>
        <a:bodyPr/>
        <a:lstStyle/>
        <a:p>
          <a:r>
            <a:rPr lang="fr-FR" dirty="0" smtClean="0"/>
            <a:t>QUI ?</a:t>
          </a:r>
          <a:endParaRPr lang="fr-FR" dirty="0"/>
        </a:p>
      </dgm:t>
    </dgm:pt>
    <dgm:pt modelId="{FB667B7E-E300-475C-9284-2754F522892C}" type="parTrans" cxnId="{10896543-68C3-4A45-A069-AA5D0CFCCC48}">
      <dgm:prSet/>
      <dgm:spPr/>
      <dgm:t>
        <a:bodyPr/>
        <a:lstStyle/>
        <a:p>
          <a:endParaRPr lang="fr-FR"/>
        </a:p>
      </dgm:t>
    </dgm:pt>
    <dgm:pt modelId="{182E789B-0281-48B5-8618-532061BC3D57}" type="sibTrans" cxnId="{10896543-68C3-4A45-A069-AA5D0CFCCC48}">
      <dgm:prSet/>
      <dgm:spPr/>
      <dgm:t>
        <a:bodyPr/>
        <a:lstStyle/>
        <a:p>
          <a:endParaRPr lang="fr-FR"/>
        </a:p>
      </dgm:t>
    </dgm:pt>
    <dgm:pt modelId="{7A14B781-4819-441B-95E5-D22E2BE80BC0}">
      <dgm:prSet phldrT="[Texte]"/>
      <dgm:spPr/>
      <dgm:t>
        <a:bodyPr/>
        <a:lstStyle/>
        <a:p>
          <a:r>
            <a:rPr lang="fr-FR" dirty="0" smtClean="0"/>
            <a:t>QUOI ?</a:t>
          </a:r>
          <a:endParaRPr lang="fr-FR" dirty="0"/>
        </a:p>
      </dgm:t>
    </dgm:pt>
    <dgm:pt modelId="{A5F86738-4736-4FD5-B767-A73FD1E2021B}" type="parTrans" cxnId="{03AE0225-6080-400E-87F2-8B83E245F98B}">
      <dgm:prSet/>
      <dgm:spPr/>
      <dgm:t>
        <a:bodyPr/>
        <a:lstStyle/>
        <a:p>
          <a:endParaRPr lang="fr-FR"/>
        </a:p>
      </dgm:t>
    </dgm:pt>
    <dgm:pt modelId="{140D03EB-7F28-4C15-817E-9797AA5D069A}" type="sibTrans" cxnId="{03AE0225-6080-400E-87F2-8B83E245F98B}">
      <dgm:prSet/>
      <dgm:spPr/>
      <dgm:t>
        <a:bodyPr/>
        <a:lstStyle/>
        <a:p>
          <a:endParaRPr lang="fr-FR"/>
        </a:p>
      </dgm:t>
    </dgm:pt>
    <dgm:pt modelId="{99DA82E4-1532-4DF6-85FF-0382F196BDE9}">
      <dgm:prSet phldrT="[Texte]"/>
      <dgm:spPr/>
      <dgm:t>
        <a:bodyPr/>
        <a:lstStyle/>
        <a:p>
          <a:r>
            <a:rPr lang="fr-FR" dirty="0" smtClean="0"/>
            <a:t>COMBIEN ?</a:t>
          </a:r>
        </a:p>
      </dgm:t>
    </dgm:pt>
    <dgm:pt modelId="{5EB99AF2-77B6-43D7-BF16-B709897FA4E7}" type="parTrans" cxnId="{5B31C5D9-A87E-4B88-B040-19BCDF22A655}">
      <dgm:prSet/>
      <dgm:spPr/>
      <dgm:t>
        <a:bodyPr/>
        <a:lstStyle/>
        <a:p>
          <a:endParaRPr lang="fr-FR"/>
        </a:p>
      </dgm:t>
    </dgm:pt>
    <dgm:pt modelId="{7406D891-2E9A-4C0D-9705-B69F0D8228C3}" type="sibTrans" cxnId="{5B31C5D9-A87E-4B88-B040-19BCDF22A655}">
      <dgm:prSet/>
      <dgm:spPr/>
      <dgm:t>
        <a:bodyPr/>
        <a:lstStyle/>
        <a:p>
          <a:endParaRPr lang="fr-FR"/>
        </a:p>
      </dgm:t>
    </dgm:pt>
    <dgm:pt modelId="{EA376F9A-995D-4713-9430-C55BD2C431A4}">
      <dgm:prSet phldrT="[Texte]"/>
      <dgm:spPr/>
      <dgm:t>
        <a:bodyPr/>
        <a:lstStyle/>
        <a:p>
          <a:r>
            <a:rPr lang="fr-FR" dirty="0" smtClean="0"/>
            <a:t>OÛ ?</a:t>
          </a:r>
        </a:p>
      </dgm:t>
    </dgm:pt>
    <dgm:pt modelId="{34E7742D-5EE0-4273-964F-C0A77DFA3118}" type="parTrans" cxnId="{DD2332AE-1EAD-4B12-890A-7B5CC22E827C}">
      <dgm:prSet/>
      <dgm:spPr/>
      <dgm:t>
        <a:bodyPr/>
        <a:lstStyle/>
        <a:p>
          <a:endParaRPr lang="fr-FR"/>
        </a:p>
      </dgm:t>
    </dgm:pt>
    <dgm:pt modelId="{FD5D2769-9259-4B69-80D6-0934A88AD3A7}" type="sibTrans" cxnId="{DD2332AE-1EAD-4B12-890A-7B5CC22E827C}">
      <dgm:prSet/>
      <dgm:spPr/>
      <dgm:t>
        <a:bodyPr/>
        <a:lstStyle/>
        <a:p>
          <a:endParaRPr lang="fr-FR"/>
        </a:p>
      </dgm:t>
    </dgm:pt>
    <dgm:pt modelId="{641BB9AD-8837-41EC-A1E9-E9352A1A7431}">
      <dgm:prSet phldrT="[Texte]"/>
      <dgm:spPr/>
      <dgm:t>
        <a:bodyPr/>
        <a:lstStyle/>
        <a:p>
          <a:r>
            <a:rPr lang="fr-FR" dirty="0" smtClean="0"/>
            <a:t>QUAND ?</a:t>
          </a:r>
        </a:p>
      </dgm:t>
    </dgm:pt>
    <dgm:pt modelId="{2F67477E-4721-49E6-B77D-90C558DCC110}" type="parTrans" cxnId="{08F5CA52-8D0B-4EE7-A7DC-41B5C2754DB9}">
      <dgm:prSet/>
      <dgm:spPr/>
      <dgm:t>
        <a:bodyPr/>
        <a:lstStyle/>
        <a:p>
          <a:endParaRPr lang="fr-FR"/>
        </a:p>
      </dgm:t>
    </dgm:pt>
    <dgm:pt modelId="{ED8465EB-687D-41E0-92E6-A08515C252E1}" type="sibTrans" cxnId="{08F5CA52-8D0B-4EE7-A7DC-41B5C2754DB9}">
      <dgm:prSet/>
      <dgm:spPr/>
      <dgm:t>
        <a:bodyPr/>
        <a:lstStyle/>
        <a:p>
          <a:endParaRPr lang="fr-FR"/>
        </a:p>
      </dgm:t>
    </dgm:pt>
    <dgm:pt modelId="{F369887C-E930-4D1B-8ECA-E0410D1BA2B0}">
      <dgm:prSet phldrT="[Texte]"/>
      <dgm:spPr/>
      <dgm:t>
        <a:bodyPr/>
        <a:lstStyle/>
        <a:p>
          <a:r>
            <a:rPr lang="fr-FR" dirty="0" smtClean="0"/>
            <a:t>COMMENT ?</a:t>
          </a:r>
        </a:p>
      </dgm:t>
    </dgm:pt>
    <dgm:pt modelId="{F181519C-B968-4D12-BDE0-5290C341C6A9}" type="parTrans" cxnId="{B98E4225-B4ED-42F4-BA26-90774497EDCC}">
      <dgm:prSet/>
      <dgm:spPr/>
      <dgm:t>
        <a:bodyPr/>
        <a:lstStyle/>
        <a:p>
          <a:endParaRPr lang="fr-FR"/>
        </a:p>
      </dgm:t>
    </dgm:pt>
    <dgm:pt modelId="{CF0FB1FF-D8CC-4CA3-B69C-3C0F38A33403}" type="sibTrans" cxnId="{B98E4225-B4ED-42F4-BA26-90774497EDCC}">
      <dgm:prSet/>
      <dgm:spPr/>
      <dgm:t>
        <a:bodyPr/>
        <a:lstStyle/>
        <a:p>
          <a:endParaRPr lang="fr-FR"/>
        </a:p>
      </dgm:t>
    </dgm:pt>
    <dgm:pt modelId="{6AE68AF0-C4C4-418D-8C34-05CA9D756FC7}">
      <dgm:prSet phldrT="[Texte]"/>
      <dgm:spPr/>
      <dgm:t>
        <a:bodyPr/>
        <a:lstStyle/>
        <a:p>
          <a:r>
            <a:rPr lang="fr-FR" dirty="0" smtClean="0"/>
            <a:t>POURQUOI ?</a:t>
          </a:r>
        </a:p>
      </dgm:t>
    </dgm:pt>
    <dgm:pt modelId="{F683F803-A563-400A-A55C-796BFDE8FA7F}" type="parTrans" cxnId="{0F967CD8-E334-4400-B0CE-E512B3196F4B}">
      <dgm:prSet/>
      <dgm:spPr/>
      <dgm:t>
        <a:bodyPr/>
        <a:lstStyle/>
        <a:p>
          <a:endParaRPr lang="fr-FR"/>
        </a:p>
      </dgm:t>
    </dgm:pt>
    <dgm:pt modelId="{4FB22A33-E554-4174-93BE-B7EF431A831A}" type="sibTrans" cxnId="{0F967CD8-E334-4400-B0CE-E512B3196F4B}">
      <dgm:prSet/>
      <dgm:spPr/>
      <dgm:t>
        <a:bodyPr/>
        <a:lstStyle/>
        <a:p>
          <a:endParaRPr lang="fr-FR"/>
        </a:p>
      </dgm:t>
    </dgm:pt>
    <dgm:pt modelId="{34C68344-15D2-494B-B5D3-97235CBBAEDA}" type="pres">
      <dgm:prSet presAssocID="{8B095271-878F-4734-AB08-E87CAE00EC1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91724B9-3F03-4790-9884-AC3B08C9F127}" type="pres">
      <dgm:prSet presAssocID="{C4DF67ED-09F4-4D3B-86FC-598270B53028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F638F56-0F93-4E99-9D2C-FDD4F4F7FEAE}" type="pres">
      <dgm:prSet presAssocID="{182E789B-0281-48B5-8618-532061BC3D57}" presName="sibTrans" presStyleCnt="0"/>
      <dgm:spPr/>
      <dgm:t>
        <a:bodyPr/>
        <a:lstStyle/>
        <a:p>
          <a:endParaRPr lang="fr-FR"/>
        </a:p>
      </dgm:t>
    </dgm:pt>
    <dgm:pt modelId="{8BEDFC6A-769C-4E94-AF0D-486913D1951E}" type="pres">
      <dgm:prSet presAssocID="{7A14B781-4819-441B-95E5-D22E2BE80BC0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75BE013-9577-48C1-933D-24802B08581C}" type="pres">
      <dgm:prSet presAssocID="{140D03EB-7F28-4C15-817E-9797AA5D069A}" presName="sibTrans" presStyleCnt="0"/>
      <dgm:spPr/>
      <dgm:t>
        <a:bodyPr/>
        <a:lstStyle/>
        <a:p>
          <a:endParaRPr lang="fr-FR"/>
        </a:p>
      </dgm:t>
    </dgm:pt>
    <dgm:pt modelId="{62631695-259E-49EB-868E-C7A6F7EFBC65}" type="pres">
      <dgm:prSet presAssocID="{99DA82E4-1532-4DF6-85FF-0382F196BDE9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935223A-4943-41BD-94D4-C8CC48C7C49C}" type="pres">
      <dgm:prSet presAssocID="{7406D891-2E9A-4C0D-9705-B69F0D8228C3}" presName="sibTrans" presStyleCnt="0"/>
      <dgm:spPr/>
      <dgm:t>
        <a:bodyPr/>
        <a:lstStyle/>
        <a:p>
          <a:endParaRPr lang="fr-FR"/>
        </a:p>
      </dgm:t>
    </dgm:pt>
    <dgm:pt modelId="{197F483D-F46C-47C1-B35D-2605FAB3798E}" type="pres">
      <dgm:prSet presAssocID="{EA376F9A-995D-4713-9430-C55BD2C431A4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1DE0BE-172F-4EE8-9441-C1DDA6F888AF}" type="pres">
      <dgm:prSet presAssocID="{FD5D2769-9259-4B69-80D6-0934A88AD3A7}" presName="sibTrans" presStyleCnt="0"/>
      <dgm:spPr/>
      <dgm:t>
        <a:bodyPr/>
        <a:lstStyle/>
        <a:p>
          <a:endParaRPr lang="fr-FR"/>
        </a:p>
      </dgm:t>
    </dgm:pt>
    <dgm:pt modelId="{2DF2D072-8189-436C-A59D-97AC5BF27BE0}" type="pres">
      <dgm:prSet presAssocID="{641BB9AD-8837-41EC-A1E9-E9352A1A7431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E58BE8A-7B79-4771-9E08-4017B63AC135}" type="pres">
      <dgm:prSet presAssocID="{ED8465EB-687D-41E0-92E6-A08515C252E1}" presName="sibTrans" presStyleCnt="0"/>
      <dgm:spPr/>
      <dgm:t>
        <a:bodyPr/>
        <a:lstStyle/>
        <a:p>
          <a:endParaRPr lang="fr-FR"/>
        </a:p>
      </dgm:t>
    </dgm:pt>
    <dgm:pt modelId="{1488299D-C1F1-4BB9-B9C9-85B36AD8F02B}" type="pres">
      <dgm:prSet presAssocID="{F369887C-E930-4D1B-8ECA-E0410D1BA2B0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85F7439-31E1-491F-968F-4BC5960EC563}" type="pres">
      <dgm:prSet presAssocID="{CF0FB1FF-D8CC-4CA3-B69C-3C0F38A33403}" presName="sibTrans" presStyleCnt="0"/>
      <dgm:spPr/>
      <dgm:t>
        <a:bodyPr/>
        <a:lstStyle/>
        <a:p>
          <a:endParaRPr lang="fr-FR"/>
        </a:p>
      </dgm:t>
    </dgm:pt>
    <dgm:pt modelId="{969D6868-07EF-4E61-93AA-00D841588ACA}" type="pres">
      <dgm:prSet presAssocID="{6AE68AF0-C4C4-418D-8C34-05CA9D756FC7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91F1750-BA58-4C09-8329-A20F1A6D2F81}" type="presOf" srcId="{99DA82E4-1532-4DF6-85FF-0382F196BDE9}" destId="{62631695-259E-49EB-868E-C7A6F7EFBC65}" srcOrd="0" destOrd="0" presId="urn:microsoft.com/office/officeart/2005/8/layout/default#1"/>
    <dgm:cxn modelId="{90E0FB26-4250-49C4-BF45-7EAABC14421A}" type="presOf" srcId="{641BB9AD-8837-41EC-A1E9-E9352A1A7431}" destId="{2DF2D072-8189-436C-A59D-97AC5BF27BE0}" srcOrd="0" destOrd="0" presId="urn:microsoft.com/office/officeart/2005/8/layout/default#1"/>
    <dgm:cxn modelId="{4531B95D-6853-4AB8-A6AF-28D907BDCF60}" type="presOf" srcId="{7A14B781-4819-441B-95E5-D22E2BE80BC0}" destId="{8BEDFC6A-769C-4E94-AF0D-486913D1951E}" srcOrd="0" destOrd="0" presId="urn:microsoft.com/office/officeart/2005/8/layout/default#1"/>
    <dgm:cxn modelId="{03AE0225-6080-400E-87F2-8B83E245F98B}" srcId="{8B095271-878F-4734-AB08-E87CAE00EC15}" destId="{7A14B781-4819-441B-95E5-D22E2BE80BC0}" srcOrd="1" destOrd="0" parTransId="{A5F86738-4736-4FD5-B767-A73FD1E2021B}" sibTransId="{140D03EB-7F28-4C15-817E-9797AA5D069A}"/>
    <dgm:cxn modelId="{0F967CD8-E334-4400-B0CE-E512B3196F4B}" srcId="{8B095271-878F-4734-AB08-E87CAE00EC15}" destId="{6AE68AF0-C4C4-418D-8C34-05CA9D756FC7}" srcOrd="6" destOrd="0" parTransId="{F683F803-A563-400A-A55C-796BFDE8FA7F}" sibTransId="{4FB22A33-E554-4174-93BE-B7EF431A831A}"/>
    <dgm:cxn modelId="{D77F0A06-5091-4BF4-B1E3-D6A7C1A30652}" type="presOf" srcId="{F369887C-E930-4D1B-8ECA-E0410D1BA2B0}" destId="{1488299D-C1F1-4BB9-B9C9-85B36AD8F02B}" srcOrd="0" destOrd="0" presId="urn:microsoft.com/office/officeart/2005/8/layout/default#1"/>
    <dgm:cxn modelId="{5B31C5D9-A87E-4B88-B040-19BCDF22A655}" srcId="{8B095271-878F-4734-AB08-E87CAE00EC15}" destId="{99DA82E4-1532-4DF6-85FF-0382F196BDE9}" srcOrd="2" destOrd="0" parTransId="{5EB99AF2-77B6-43D7-BF16-B709897FA4E7}" sibTransId="{7406D891-2E9A-4C0D-9705-B69F0D8228C3}"/>
    <dgm:cxn modelId="{B98E4225-B4ED-42F4-BA26-90774497EDCC}" srcId="{8B095271-878F-4734-AB08-E87CAE00EC15}" destId="{F369887C-E930-4D1B-8ECA-E0410D1BA2B0}" srcOrd="5" destOrd="0" parTransId="{F181519C-B968-4D12-BDE0-5290C341C6A9}" sibTransId="{CF0FB1FF-D8CC-4CA3-B69C-3C0F38A33403}"/>
    <dgm:cxn modelId="{10896543-68C3-4A45-A069-AA5D0CFCCC48}" srcId="{8B095271-878F-4734-AB08-E87CAE00EC15}" destId="{C4DF67ED-09F4-4D3B-86FC-598270B53028}" srcOrd="0" destOrd="0" parTransId="{FB667B7E-E300-475C-9284-2754F522892C}" sibTransId="{182E789B-0281-48B5-8618-532061BC3D57}"/>
    <dgm:cxn modelId="{1BC7CAF0-2303-451A-90C4-CB3F412F132D}" type="presOf" srcId="{EA376F9A-995D-4713-9430-C55BD2C431A4}" destId="{197F483D-F46C-47C1-B35D-2605FAB3798E}" srcOrd="0" destOrd="0" presId="urn:microsoft.com/office/officeart/2005/8/layout/default#1"/>
    <dgm:cxn modelId="{08F5CA52-8D0B-4EE7-A7DC-41B5C2754DB9}" srcId="{8B095271-878F-4734-AB08-E87CAE00EC15}" destId="{641BB9AD-8837-41EC-A1E9-E9352A1A7431}" srcOrd="4" destOrd="0" parTransId="{2F67477E-4721-49E6-B77D-90C558DCC110}" sibTransId="{ED8465EB-687D-41E0-92E6-A08515C252E1}"/>
    <dgm:cxn modelId="{1ADE4C6D-9B0A-4E8D-910F-6657DEB74927}" type="presOf" srcId="{C4DF67ED-09F4-4D3B-86FC-598270B53028}" destId="{891724B9-3F03-4790-9884-AC3B08C9F127}" srcOrd="0" destOrd="0" presId="urn:microsoft.com/office/officeart/2005/8/layout/default#1"/>
    <dgm:cxn modelId="{DD2332AE-1EAD-4B12-890A-7B5CC22E827C}" srcId="{8B095271-878F-4734-AB08-E87CAE00EC15}" destId="{EA376F9A-995D-4713-9430-C55BD2C431A4}" srcOrd="3" destOrd="0" parTransId="{34E7742D-5EE0-4273-964F-C0A77DFA3118}" sibTransId="{FD5D2769-9259-4B69-80D6-0934A88AD3A7}"/>
    <dgm:cxn modelId="{9AB9EAB6-2A1F-4002-A5A9-95F75F0CB9A1}" type="presOf" srcId="{6AE68AF0-C4C4-418D-8C34-05CA9D756FC7}" destId="{969D6868-07EF-4E61-93AA-00D841588ACA}" srcOrd="0" destOrd="0" presId="urn:microsoft.com/office/officeart/2005/8/layout/default#1"/>
    <dgm:cxn modelId="{B4FE7993-3CE5-44BA-9D72-57923A7BA3D6}" type="presOf" srcId="{8B095271-878F-4734-AB08-E87CAE00EC15}" destId="{34C68344-15D2-494B-B5D3-97235CBBAEDA}" srcOrd="0" destOrd="0" presId="urn:microsoft.com/office/officeart/2005/8/layout/default#1"/>
    <dgm:cxn modelId="{69EB30C3-476B-4C30-A4C5-9823153C0EA7}" type="presParOf" srcId="{34C68344-15D2-494B-B5D3-97235CBBAEDA}" destId="{891724B9-3F03-4790-9884-AC3B08C9F127}" srcOrd="0" destOrd="0" presId="urn:microsoft.com/office/officeart/2005/8/layout/default#1"/>
    <dgm:cxn modelId="{8CED6CDD-7464-4A5A-9BE7-C8AC6C953197}" type="presParOf" srcId="{34C68344-15D2-494B-B5D3-97235CBBAEDA}" destId="{0F638F56-0F93-4E99-9D2C-FDD4F4F7FEAE}" srcOrd="1" destOrd="0" presId="urn:microsoft.com/office/officeart/2005/8/layout/default#1"/>
    <dgm:cxn modelId="{7E3F2920-C1D3-4AB6-A90C-F2991BAC51E5}" type="presParOf" srcId="{34C68344-15D2-494B-B5D3-97235CBBAEDA}" destId="{8BEDFC6A-769C-4E94-AF0D-486913D1951E}" srcOrd="2" destOrd="0" presId="urn:microsoft.com/office/officeart/2005/8/layout/default#1"/>
    <dgm:cxn modelId="{5F722715-91EE-44EB-8EC2-062C47B8CC06}" type="presParOf" srcId="{34C68344-15D2-494B-B5D3-97235CBBAEDA}" destId="{175BE013-9577-48C1-933D-24802B08581C}" srcOrd="3" destOrd="0" presId="urn:microsoft.com/office/officeart/2005/8/layout/default#1"/>
    <dgm:cxn modelId="{F0759960-E028-4DA4-82D0-1E3AA6D6B9D5}" type="presParOf" srcId="{34C68344-15D2-494B-B5D3-97235CBBAEDA}" destId="{62631695-259E-49EB-868E-C7A6F7EFBC65}" srcOrd="4" destOrd="0" presId="urn:microsoft.com/office/officeart/2005/8/layout/default#1"/>
    <dgm:cxn modelId="{BC1EB243-4E82-4A9B-8B9E-AE80193EA8C5}" type="presParOf" srcId="{34C68344-15D2-494B-B5D3-97235CBBAEDA}" destId="{A935223A-4943-41BD-94D4-C8CC48C7C49C}" srcOrd="5" destOrd="0" presId="urn:microsoft.com/office/officeart/2005/8/layout/default#1"/>
    <dgm:cxn modelId="{C2BD6513-F6A9-4402-920C-CA052B96B295}" type="presParOf" srcId="{34C68344-15D2-494B-B5D3-97235CBBAEDA}" destId="{197F483D-F46C-47C1-B35D-2605FAB3798E}" srcOrd="6" destOrd="0" presId="urn:microsoft.com/office/officeart/2005/8/layout/default#1"/>
    <dgm:cxn modelId="{7F76884C-3054-454F-958F-CED2C12EB7C3}" type="presParOf" srcId="{34C68344-15D2-494B-B5D3-97235CBBAEDA}" destId="{711DE0BE-172F-4EE8-9441-C1DDA6F888AF}" srcOrd="7" destOrd="0" presId="urn:microsoft.com/office/officeart/2005/8/layout/default#1"/>
    <dgm:cxn modelId="{D0288FAF-D7DA-4489-9A3F-C9F0E5232D04}" type="presParOf" srcId="{34C68344-15D2-494B-B5D3-97235CBBAEDA}" destId="{2DF2D072-8189-436C-A59D-97AC5BF27BE0}" srcOrd="8" destOrd="0" presId="urn:microsoft.com/office/officeart/2005/8/layout/default#1"/>
    <dgm:cxn modelId="{51A35132-A05D-4525-9D7F-F5CB0937EE32}" type="presParOf" srcId="{34C68344-15D2-494B-B5D3-97235CBBAEDA}" destId="{AE58BE8A-7B79-4771-9E08-4017B63AC135}" srcOrd="9" destOrd="0" presId="urn:microsoft.com/office/officeart/2005/8/layout/default#1"/>
    <dgm:cxn modelId="{990B4DB3-DF8E-4F14-B7D4-5E5A193CE8A1}" type="presParOf" srcId="{34C68344-15D2-494B-B5D3-97235CBBAEDA}" destId="{1488299D-C1F1-4BB9-B9C9-85B36AD8F02B}" srcOrd="10" destOrd="0" presId="urn:microsoft.com/office/officeart/2005/8/layout/default#1"/>
    <dgm:cxn modelId="{2FDF1440-6D94-48BC-8D3B-AA0807A2704A}" type="presParOf" srcId="{34C68344-15D2-494B-B5D3-97235CBBAEDA}" destId="{485F7439-31E1-491F-968F-4BC5960EC563}" srcOrd="11" destOrd="0" presId="urn:microsoft.com/office/officeart/2005/8/layout/default#1"/>
    <dgm:cxn modelId="{09CD8DCE-31B3-45A8-B2C3-95A7DC361598}" type="presParOf" srcId="{34C68344-15D2-494B-B5D3-97235CBBAEDA}" destId="{969D6868-07EF-4E61-93AA-00D841588ACA}" srcOrd="1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B7CCEA-3C26-4FE9-AC9C-0AB260AABBCE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0253E268-0090-4D63-B1B0-E85336759F35}">
      <dgm:prSet phldrT="[Texte]" custT="1"/>
      <dgm:spPr/>
      <dgm:t>
        <a:bodyPr/>
        <a:lstStyle/>
        <a:p>
          <a:r>
            <a:rPr lang="fr-FR" sz="1800" b="1" dirty="0" smtClean="0">
              <a:solidFill>
                <a:srgbClr val="FF0000"/>
              </a:solidFill>
            </a:rPr>
            <a:t>Politiques</a:t>
          </a:r>
          <a:endParaRPr lang="fr-FR" sz="1800" b="1" dirty="0">
            <a:solidFill>
              <a:srgbClr val="FF0000"/>
            </a:solidFill>
          </a:endParaRPr>
        </a:p>
      </dgm:t>
    </dgm:pt>
    <dgm:pt modelId="{2EB96CC5-A159-4777-AD2A-003908161924}" type="parTrans" cxnId="{8255F2EA-4619-4F41-A8CC-89769D36A8E7}">
      <dgm:prSet/>
      <dgm:spPr/>
      <dgm:t>
        <a:bodyPr/>
        <a:lstStyle/>
        <a:p>
          <a:endParaRPr lang="fr-FR"/>
        </a:p>
      </dgm:t>
    </dgm:pt>
    <dgm:pt modelId="{CF87E42B-C4A6-4982-BF98-FBC75B353164}" type="sibTrans" cxnId="{8255F2EA-4619-4F41-A8CC-89769D36A8E7}">
      <dgm:prSet/>
      <dgm:spPr/>
      <dgm:t>
        <a:bodyPr/>
        <a:lstStyle/>
        <a:p>
          <a:endParaRPr lang="fr-FR"/>
        </a:p>
      </dgm:t>
    </dgm:pt>
    <dgm:pt modelId="{42BB4676-62F8-40D5-96B2-2421D5084204}">
      <dgm:prSet phldrT="[Texte]" custT="1"/>
      <dgm:spPr/>
      <dgm:t>
        <a:bodyPr/>
        <a:lstStyle/>
        <a:p>
          <a:r>
            <a:rPr lang="fr-FR" sz="1800" b="1" dirty="0" smtClean="0">
              <a:solidFill>
                <a:srgbClr val="FF0000"/>
              </a:solidFill>
            </a:rPr>
            <a:t>Média</a:t>
          </a:r>
          <a:endParaRPr lang="fr-FR" sz="1800" b="1" dirty="0">
            <a:solidFill>
              <a:srgbClr val="FF0000"/>
            </a:solidFill>
          </a:endParaRPr>
        </a:p>
      </dgm:t>
    </dgm:pt>
    <dgm:pt modelId="{5AB20F39-1612-4454-824A-48B0C432ABBD}" type="parTrans" cxnId="{5C60DD0C-9C6D-49EF-B7E3-18E18E418D79}">
      <dgm:prSet/>
      <dgm:spPr/>
      <dgm:t>
        <a:bodyPr/>
        <a:lstStyle/>
        <a:p>
          <a:endParaRPr lang="fr-FR"/>
        </a:p>
      </dgm:t>
    </dgm:pt>
    <dgm:pt modelId="{82626536-4F61-4B1A-A0BE-07E555E48099}" type="sibTrans" cxnId="{5C60DD0C-9C6D-49EF-B7E3-18E18E418D79}">
      <dgm:prSet/>
      <dgm:spPr/>
      <dgm:t>
        <a:bodyPr/>
        <a:lstStyle/>
        <a:p>
          <a:endParaRPr lang="fr-FR"/>
        </a:p>
      </dgm:t>
    </dgm:pt>
    <dgm:pt modelId="{7D28F78E-7596-4F41-8C94-2406CD27CD0B}">
      <dgm:prSet phldrT="[Texte]" custT="1"/>
      <dgm:spPr/>
      <dgm:t>
        <a:bodyPr/>
        <a:lstStyle/>
        <a:p>
          <a:r>
            <a:rPr lang="fr-FR" sz="1800" b="1" dirty="0" smtClean="0">
              <a:solidFill>
                <a:srgbClr val="FF0000"/>
              </a:solidFill>
            </a:rPr>
            <a:t>Environnement social</a:t>
          </a:r>
          <a:endParaRPr lang="fr-FR" sz="1800" b="1" dirty="0">
            <a:solidFill>
              <a:srgbClr val="FF0000"/>
            </a:solidFill>
          </a:endParaRPr>
        </a:p>
      </dgm:t>
    </dgm:pt>
    <dgm:pt modelId="{001F993F-8526-4DD0-9521-1D57432F3401}" type="parTrans" cxnId="{4BBFA0F8-C40D-4485-B9A3-17FD898A2151}">
      <dgm:prSet/>
      <dgm:spPr/>
      <dgm:t>
        <a:bodyPr/>
        <a:lstStyle/>
        <a:p>
          <a:endParaRPr lang="fr-FR"/>
        </a:p>
      </dgm:t>
    </dgm:pt>
    <dgm:pt modelId="{EAE5BC74-7F00-475E-B412-5DAD21091FAE}" type="sibTrans" cxnId="{4BBFA0F8-C40D-4485-B9A3-17FD898A2151}">
      <dgm:prSet/>
      <dgm:spPr/>
      <dgm:t>
        <a:bodyPr/>
        <a:lstStyle/>
        <a:p>
          <a:endParaRPr lang="fr-FR"/>
        </a:p>
      </dgm:t>
    </dgm:pt>
    <dgm:pt modelId="{1A462DD1-3A3B-47D5-A699-F152F7E54F87}">
      <dgm:prSet phldrT="[Texte]" custT="1"/>
      <dgm:spPr/>
      <dgm:t>
        <a:bodyPr/>
        <a:lstStyle/>
        <a:p>
          <a:r>
            <a:rPr lang="fr-FR" sz="1800" b="1" dirty="0" smtClean="0">
              <a:solidFill>
                <a:srgbClr val="FF0000"/>
              </a:solidFill>
            </a:rPr>
            <a:t>L’éducation</a:t>
          </a:r>
          <a:endParaRPr lang="fr-FR" sz="1800" b="1" dirty="0">
            <a:solidFill>
              <a:srgbClr val="FF0000"/>
            </a:solidFill>
          </a:endParaRPr>
        </a:p>
      </dgm:t>
    </dgm:pt>
    <dgm:pt modelId="{75CCEE52-3798-42EE-86DC-C96A1EBF495B}" type="parTrans" cxnId="{213B3DD1-07AE-419F-B902-16A829240A40}">
      <dgm:prSet/>
      <dgm:spPr/>
      <dgm:t>
        <a:bodyPr/>
        <a:lstStyle/>
        <a:p>
          <a:endParaRPr lang="fr-FR"/>
        </a:p>
      </dgm:t>
    </dgm:pt>
    <dgm:pt modelId="{7A167CE4-8E6F-464B-8668-A196262DA14C}" type="sibTrans" cxnId="{213B3DD1-07AE-419F-B902-16A829240A40}">
      <dgm:prSet/>
      <dgm:spPr/>
      <dgm:t>
        <a:bodyPr/>
        <a:lstStyle/>
        <a:p>
          <a:endParaRPr lang="fr-FR"/>
        </a:p>
      </dgm:t>
    </dgm:pt>
    <dgm:pt modelId="{A3CD5614-CB06-4968-8743-FEB7989E977C}" type="pres">
      <dgm:prSet presAssocID="{D6B7CCEA-3C26-4FE9-AC9C-0AB260AABBCE}" presName="Name0" presStyleCnt="0">
        <dgm:presLayoutVars>
          <dgm:dir/>
          <dgm:resizeHandles val="exact"/>
        </dgm:presLayoutVars>
      </dgm:prSet>
      <dgm:spPr/>
    </dgm:pt>
    <dgm:pt modelId="{FFB60FA5-4BB2-4CB8-B692-7FB910D5230D}" type="pres">
      <dgm:prSet presAssocID="{D6B7CCEA-3C26-4FE9-AC9C-0AB260AABBCE}" presName="arrow" presStyleLbl="bgShp" presStyleIdx="0" presStyleCnt="1"/>
      <dgm:spPr/>
    </dgm:pt>
    <dgm:pt modelId="{A0E0CCF7-C29E-40BB-923E-442F392EE3CE}" type="pres">
      <dgm:prSet presAssocID="{D6B7CCEA-3C26-4FE9-AC9C-0AB260AABBCE}" presName="points" presStyleCnt="0"/>
      <dgm:spPr/>
    </dgm:pt>
    <dgm:pt modelId="{5917E36A-7BE5-4A31-81A0-98F31FDCC842}" type="pres">
      <dgm:prSet presAssocID="{0253E268-0090-4D63-B1B0-E85336759F35}" presName="compositeA" presStyleCnt="0"/>
      <dgm:spPr/>
    </dgm:pt>
    <dgm:pt modelId="{2E6870EB-CA3F-4757-90FA-0215399DD257}" type="pres">
      <dgm:prSet presAssocID="{0253E268-0090-4D63-B1B0-E85336759F35}" presName="textA" presStyleLbl="revTx" presStyleIdx="0" presStyleCnt="4" custScaleX="40918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47FE3FE-51CA-46D2-92C9-CD5CBB428512}" type="pres">
      <dgm:prSet presAssocID="{0253E268-0090-4D63-B1B0-E85336759F35}" presName="circleA" presStyleLbl="node1" presStyleIdx="0" presStyleCnt="4"/>
      <dgm:spPr/>
    </dgm:pt>
    <dgm:pt modelId="{9F58FEE7-452C-46E9-B37D-EC4230356324}" type="pres">
      <dgm:prSet presAssocID="{0253E268-0090-4D63-B1B0-E85336759F35}" presName="spaceA" presStyleCnt="0"/>
      <dgm:spPr/>
    </dgm:pt>
    <dgm:pt modelId="{47648C22-238D-4B7D-9282-77D522598D89}" type="pres">
      <dgm:prSet presAssocID="{CF87E42B-C4A6-4982-BF98-FBC75B353164}" presName="space" presStyleCnt="0"/>
      <dgm:spPr/>
    </dgm:pt>
    <dgm:pt modelId="{01A80B9A-0299-4339-AE87-43124B28A741}" type="pres">
      <dgm:prSet presAssocID="{42BB4676-62F8-40D5-96B2-2421D5084204}" presName="compositeB" presStyleCnt="0"/>
      <dgm:spPr/>
    </dgm:pt>
    <dgm:pt modelId="{374D564F-8285-48B0-B916-F7413505698B}" type="pres">
      <dgm:prSet presAssocID="{42BB4676-62F8-40D5-96B2-2421D5084204}" presName="textB" presStyleLbl="revTx" presStyleIdx="1" presStyleCnt="4" custScaleX="31693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C8B980B-418C-4768-B434-9F0A978B250F}" type="pres">
      <dgm:prSet presAssocID="{42BB4676-62F8-40D5-96B2-2421D5084204}" presName="circleB" presStyleLbl="node1" presStyleIdx="1" presStyleCnt="4"/>
      <dgm:spPr/>
    </dgm:pt>
    <dgm:pt modelId="{7C3593C1-98F9-44AE-9FDB-4FFD0FE4BF8A}" type="pres">
      <dgm:prSet presAssocID="{42BB4676-62F8-40D5-96B2-2421D5084204}" presName="spaceB" presStyleCnt="0"/>
      <dgm:spPr/>
    </dgm:pt>
    <dgm:pt modelId="{A3B95D50-1AD3-4443-A82F-60A434BCBA6A}" type="pres">
      <dgm:prSet presAssocID="{82626536-4F61-4B1A-A0BE-07E555E48099}" presName="space" presStyleCnt="0"/>
      <dgm:spPr/>
    </dgm:pt>
    <dgm:pt modelId="{87521527-7919-42A6-A05E-5699874EF408}" type="pres">
      <dgm:prSet presAssocID="{7D28F78E-7596-4F41-8C94-2406CD27CD0B}" presName="compositeA" presStyleCnt="0"/>
      <dgm:spPr/>
    </dgm:pt>
    <dgm:pt modelId="{463A39EE-B9DB-41F5-9E08-95BB9F926909}" type="pres">
      <dgm:prSet presAssocID="{7D28F78E-7596-4F41-8C94-2406CD27CD0B}" presName="textA" presStyleLbl="revTx" presStyleIdx="2" presStyleCnt="4" custScaleX="57673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39A76EB-FC45-493B-B5AF-009F3E8D6FAA}" type="pres">
      <dgm:prSet presAssocID="{7D28F78E-7596-4F41-8C94-2406CD27CD0B}" presName="circleA" presStyleLbl="node1" presStyleIdx="2" presStyleCnt="4"/>
      <dgm:spPr/>
    </dgm:pt>
    <dgm:pt modelId="{AC6F840B-D38B-4EBA-A797-CAE7ECDA782B}" type="pres">
      <dgm:prSet presAssocID="{7D28F78E-7596-4F41-8C94-2406CD27CD0B}" presName="spaceA" presStyleCnt="0"/>
      <dgm:spPr/>
    </dgm:pt>
    <dgm:pt modelId="{5EF57FCC-4C5C-4CF2-AD02-46F16163402C}" type="pres">
      <dgm:prSet presAssocID="{EAE5BC74-7F00-475E-B412-5DAD21091FAE}" presName="space" presStyleCnt="0"/>
      <dgm:spPr/>
    </dgm:pt>
    <dgm:pt modelId="{BDC1FA1C-99EF-4CEE-8BB7-20B82A654DCA}" type="pres">
      <dgm:prSet presAssocID="{1A462DD1-3A3B-47D5-A699-F152F7E54F87}" presName="compositeB" presStyleCnt="0"/>
      <dgm:spPr/>
    </dgm:pt>
    <dgm:pt modelId="{C07196AE-54AB-42EE-9DC4-9B96969D9038}" type="pres">
      <dgm:prSet presAssocID="{1A462DD1-3A3B-47D5-A699-F152F7E54F87}" presName="textB" presStyleLbl="revTx" presStyleIdx="3" presStyleCnt="4" custScaleX="485530" custLinFactNeighborX="52148" custLinFactNeighborY="70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6BC921-F5F8-4A70-8F47-3DF68E0FABCD}" type="pres">
      <dgm:prSet presAssocID="{1A462DD1-3A3B-47D5-A699-F152F7E54F87}" presName="circleB" presStyleLbl="node1" presStyleIdx="3" presStyleCnt="4"/>
      <dgm:spPr/>
    </dgm:pt>
    <dgm:pt modelId="{4DEFE336-A4B5-4030-A033-E6D6C794517A}" type="pres">
      <dgm:prSet presAssocID="{1A462DD1-3A3B-47D5-A699-F152F7E54F87}" presName="spaceB" presStyleCnt="0"/>
      <dgm:spPr/>
    </dgm:pt>
  </dgm:ptLst>
  <dgm:cxnLst>
    <dgm:cxn modelId="{B8F89506-D57A-494D-BEFD-7EB7FA6FF70F}" type="presOf" srcId="{0253E268-0090-4D63-B1B0-E85336759F35}" destId="{2E6870EB-CA3F-4757-90FA-0215399DD257}" srcOrd="0" destOrd="0" presId="urn:microsoft.com/office/officeart/2005/8/layout/hProcess11"/>
    <dgm:cxn modelId="{4BBFA0F8-C40D-4485-B9A3-17FD898A2151}" srcId="{D6B7CCEA-3C26-4FE9-AC9C-0AB260AABBCE}" destId="{7D28F78E-7596-4F41-8C94-2406CD27CD0B}" srcOrd="2" destOrd="0" parTransId="{001F993F-8526-4DD0-9521-1D57432F3401}" sibTransId="{EAE5BC74-7F00-475E-B412-5DAD21091FAE}"/>
    <dgm:cxn modelId="{7738D153-F634-4919-8234-10DE510D8243}" type="presOf" srcId="{7D28F78E-7596-4F41-8C94-2406CD27CD0B}" destId="{463A39EE-B9DB-41F5-9E08-95BB9F926909}" srcOrd="0" destOrd="0" presId="urn:microsoft.com/office/officeart/2005/8/layout/hProcess11"/>
    <dgm:cxn modelId="{A2A98BE0-DBF4-428F-A682-AAB181CA2E08}" type="presOf" srcId="{D6B7CCEA-3C26-4FE9-AC9C-0AB260AABBCE}" destId="{A3CD5614-CB06-4968-8743-FEB7989E977C}" srcOrd="0" destOrd="0" presId="urn:microsoft.com/office/officeart/2005/8/layout/hProcess11"/>
    <dgm:cxn modelId="{213B3DD1-07AE-419F-B902-16A829240A40}" srcId="{D6B7CCEA-3C26-4FE9-AC9C-0AB260AABBCE}" destId="{1A462DD1-3A3B-47D5-A699-F152F7E54F87}" srcOrd="3" destOrd="0" parTransId="{75CCEE52-3798-42EE-86DC-C96A1EBF495B}" sibTransId="{7A167CE4-8E6F-464B-8668-A196262DA14C}"/>
    <dgm:cxn modelId="{C424C0F6-4431-426B-B30C-5914A31C662D}" type="presOf" srcId="{42BB4676-62F8-40D5-96B2-2421D5084204}" destId="{374D564F-8285-48B0-B916-F7413505698B}" srcOrd="0" destOrd="0" presId="urn:microsoft.com/office/officeart/2005/8/layout/hProcess11"/>
    <dgm:cxn modelId="{36196BBC-110A-41E6-8A2A-67989DEDF31D}" type="presOf" srcId="{1A462DD1-3A3B-47D5-A699-F152F7E54F87}" destId="{C07196AE-54AB-42EE-9DC4-9B96969D9038}" srcOrd="0" destOrd="0" presId="urn:microsoft.com/office/officeart/2005/8/layout/hProcess11"/>
    <dgm:cxn modelId="{5C60DD0C-9C6D-49EF-B7E3-18E18E418D79}" srcId="{D6B7CCEA-3C26-4FE9-AC9C-0AB260AABBCE}" destId="{42BB4676-62F8-40D5-96B2-2421D5084204}" srcOrd="1" destOrd="0" parTransId="{5AB20F39-1612-4454-824A-48B0C432ABBD}" sibTransId="{82626536-4F61-4B1A-A0BE-07E555E48099}"/>
    <dgm:cxn modelId="{8255F2EA-4619-4F41-A8CC-89769D36A8E7}" srcId="{D6B7CCEA-3C26-4FE9-AC9C-0AB260AABBCE}" destId="{0253E268-0090-4D63-B1B0-E85336759F35}" srcOrd="0" destOrd="0" parTransId="{2EB96CC5-A159-4777-AD2A-003908161924}" sibTransId="{CF87E42B-C4A6-4982-BF98-FBC75B353164}"/>
    <dgm:cxn modelId="{0C5AF7D0-F408-4E66-B34B-BF092120C7C4}" type="presParOf" srcId="{A3CD5614-CB06-4968-8743-FEB7989E977C}" destId="{FFB60FA5-4BB2-4CB8-B692-7FB910D5230D}" srcOrd="0" destOrd="0" presId="urn:microsoft.com/office/officeart/2005/8/layout/hProcess11"/>
    <dgm:cxn modelId="{D665E203-D31D-490A-88D5-6EA83C22F45F}" type="presParOf" srcId="{A3CD5614-CB06-4968-8743-FEB7989E977C}" destId="{A0E0CCF7-C29E-40BB-923E-442F392EE3CE}" srcOrd="1" destOrd="0" presId="urn:microsoft.com/office/officeart/2005/8/layout/hProcess11"/>
    <dgm:cxn modelId="{7707670D-7792-45FB-8E1C-7711909D73C0}" type="presParOf" srcId="{A0E0CCF7-C29E-40BB-923E-442F392EE3CE}" destId="{5917E36A-7BE5-4A31-81A0-98F31FDCC842}" srcOrd="0" destOrd="0" presId="urn:microsoft.com/office/officeart/2005/8/layout/hProcess11"/>
    <dgm:cxn modelId="{48F0253A-ED7B-463A-BF20-4F12F5F4AA1F}" type="presParOf" srcId="{5917E36A-7BE5-4A31-81A0-98F31FDCC842}" destId="{2E6870EB-CA3F-4757-90FA-0215399DD257}" srcOrd="0" destOrd="0" presId="urn:microsoft.com/office/officeart/2005/8/layout/hProcess11"/>
    <dgm:cxn modelId="{C9B65DF2-F42D-4476-B02E-659508451238}" type="presParOf" srcId="{5917E36A-7BE5-4A31-81A0-98F31FDCC842}" destId="{F47FE3FE-51CA-46D2-92C9-CD5CBB428512}" srcOrd="1" destOrd="0" presId="urn:microsoft.com/office/officeart/2005/8/layout/hProcess11"/>
    <dgm:cxn modelId="{8997E9E1-5AED-4E86-BD8B-C6CE335A2F33}" type="presParOf" srcId="{5917E36A-7BE5-4A31-81A0-98F31FDCC842}" destId="{9F58FEE7-452C-46E9-B37D-EC4230356324}" srcOrd="2" destOrd="0" presId="urn:microsoft.com/office/officeart/2005/8/layout/hProcess11"/>
    <dgm:cxn modelId="{AAB53456-A8CD-4837-9120-28951E02D85E}" type="presParOf" srcId="{A0E0CCF7-C29E-40BB-923E-442F392EE3CE}" destId="{47648C22-238D-4B7D-9282-77D522598D89}" srcOrd="1" destOrd="0" presId="urn:microsoft.com/office/officeart/2005/8/layout/hProcess11"/>
    <dgm:cxn modelId="{51BC9A85-D697-49E2-9BD5-E85BD923314B}" type="presParOf" srcId="{A0E0CCF7-C29E-40BB-923E-442F392EE3CE}" destId="{01A80B9A-0299-4339-AE87-43124B28A741}" srcOrd="2" destOrd="0" presId="urn:microsoft.com/office/officeart/2005/8/layout/hProcess11"/>
    <dgm:cxn modelId="{8DC52E07-E6E4-412D-A17E-4FA6EFEDD0DB}" type="presParOf" srcId="{01A80B9A-0299-4339-AE87-43124B28A741}" destId="{374D564F-8285-48B0-B916-F7413505698B}" srcOrd="0" destOrd="0" presId="urn:microsoft.com/office/officeart/2005/8/layout/hProcess11"/>
    <dgm:cxn modelId="{97A5CAB7-E7FD-47AC-BC35-C3A725C3880A}" type="presParOf" srcId="{01A80B9A-0299-4339-AE87-43124B28A741}" destId="{CC8B980B-418C-4768-B434-9F0A978B250F}" srcOrd="1" destOrd="0" presId="urn:microsoft.com/office/officeart/2005/8/layout/hProcess11"/>
    <dgm:cxn modelId="{5B19DC6D-78FA-4FBA-A460-239878C88A89}" type="presParOf" srcId="{01A80B9A-0299-4339-AE87-43124B28A741}" destId="{7C3593C1-98F9-44AE-9FDB-4FFD0FE4BF8A}" srcOrd="2" destOrd="0" presId="urn:microsoft.com/office/officeart/2005/8/layout/hProcess11"/>
    <dgm:cxn modelId="{443760B5-6243-4C52-88D3-BC7FB1937203}" type="presParOf" srcId="{A0E0CCF7-C29E-40BB-923E-442F392EE3CE}" destId="{A3B95D50-1AD3-4443-A82F-60A434BCBA6A}" srcOrd="3" destOrd="0" presId="urn:microsoft.com/office/officeart/2005/8/layout/hProcess11"/>
    <dgm:cxn modelId="{642EC874-0035-4EA6-B7DD-52AE42E223A2}" type="presParOf" srcId="{A0E0CCF7-C29E-40BB-923E-442F392EE3CE}" destId="{87521527-7919-42A6-A05E-5699874EF408}" srcOrd="4" destOrd="0" presId="urn:microsoft.com/office/officeart/2005/8/layout/hProcess11"/>
    <dgm:cxn modelId="{6103A75D-8A36-4B9C-9054-7E052D92EE92}" type="presParOf" srcId="{87521527-7919-42A6-A05E-5699874EF408}" destId="{463A39EE-B9DB-41F5-9E08-95BB9F926909}" srcOrd="0" destOrd="0" presId="urn:microsoft.com/office/officeart/2005/8/layout/hProcess11"/>
    <dgm:cxn modelId="{EF8168FC-8FEA-48A3-B41D-5931B9AA88DF}" type="presParOf" srcId="{87521527-7919-42A6-A05E-5699874EF408}" destId="{A39A76EB-FC45-493B-B5AF-009F3E8D6FAA}" srcOrd="1" destOrd="0" presId="urn:microsoft.com/office/officeart/2005/8/layout/hProcess11"/>
    <dgm:cxn modelId="{B0B47F39-5530-4335-9152-6E093095020A}" type="presParOf" srcId="{87521527-7919-42A6-A05E-5699874EF408}" destId="{AC6F840B-D38B-4EBA-A797-CAE7ECDA782B}" srcOrd="2" destOrd="0" presId="urn:microsoft.com/office/officeart/2005/8/layout/hProcess11"/>
    <dgm:cxn modelId="{42465C83-234F-441D-BC4A-76241A7E7ECF}" type="presParOf" srcId="{A0E0CCF7-C29E-40BB-923E-442F392EE3CE}" destId="{5EF57FCC-4C5C-4CF2-AD02-46F16163402C}" srcOrd="5" destOrd="0" presId="urn:microsoft.com/office/officeart/2005/8/layout/hProcess11"/>
    <dgm:cxn modelId="{12EC3E08-76C2-4387-9480-E1045B7FDEE4}" type="presParOf" srcId="{A0E0CCF7-C29E-40BB-923E-442F392EE3CE}" destId="{BDC1FA1C-99EF-4CEE-8BB7-20B82A654DCA}" srcOrd="6" destOrd="0" presId="urn:microsoft.com/office/officeart/2005/8/layout/hProcess11"/>
    <dgm:cxn modelId="{F5576E92-216A-4BE9-8B36-67D607011F42}" type="presParOf" srcId="{BDC1FA1C-99EF-4CEE-8BB7-20B82A654DCA}" destId="{C07196AE-54AB-42EE-9DC4-9B96969D9038}" srcOrd="0" destOrd="0" presId="urn:microsoft.com/office/officeart/2005/8/layout/hProcess11"/>
    <dgm:cxn modelId="{C96A7A1B-F366-4CDC-BBC5-8A3E270AD7FC}" type="presParOf" srcId="{BDC1FA1C-99EF-4CEE-8BB7-20B82A654DCA}" destId="{7B6BC921-F5F8-4A70-8F47-3DF68E0FABCD}" srcOrd="1" destOrd="0" presId="urn:microsoft.com/office/officeart/2005/8/layout/hProcess11"/>
    <dgm:cxn modelId="{E151B028-329F-4173-A7F7-08CAE950E0A4}" type="presParOf" srcId="{BDC1FA1C-99EF-4CEE-8BB7-20B82A654DCA}" destId="{4DEFE336-A4B5-4030-A033-E6D6C794517A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40B4A3-4A15-4BF0-8B59-B570195D8BA2}">
      <dsp:nvSpPr>
        <dsp:cNvPr id="0" name=""/>
        <dsp:cNvSpPr/>
      </dsp:nvSpPr>
      <dsp:spPr>
        <a:xfrm>
          <a:off x="0" y="3489565"/>
          <a:ext cx="6096000" cy="57249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cap="none" spc="0" dirty="0" smtClean="0">
              <a:ln w="50800"/>
              <a:effectLst/>
            </a:rPr>
            <a:t>Conclusions</a:t>
          </a:r>
          <a:endParaRPr lang="fr-FR" sz="2000" b="1" kern="1200" cap="none" spc="0" dirty="0">
            <a:ln w="50800"/>
            <a:effectLst/>
          </a:endParaRPr>
        </a:p>
      </dsp:txBody>
      <dsp:txXfrm>
        <a:off x="0" y="3489565"/>
        <a:ext cx="6096000" cy="572492"/>
      </dsp:txXfrm>
    </dsp:sp>
    <dsp:sp modelId="{AEF40299-89CA-4E7E-AA44-54A1F8A2EE41}">
      <dsp:nvSpPr>
        <dsp:cNvPr id="0" name=""/>
        <dsp:cNvSpPr/>
      </dsp:nvSpPr>
      <dsp:spPr>
        <a:xfrm rot="10800000">
          <a:off x="0" y="2617659"/>
          <a:ext cx="6096000" cy="880492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cap="none" spc="0" dirty="0" smtClean="0">
              <a:ln w="50800"/>
              <a:effectLst/>
            </a:rPr>
            <a:t>Solutions</a:t>
          </a:r>
          <a:endParaRPr lang="fr-FR" sz="2000" b="1" kern="1200" cap="none" spc="0" dirty="0">
            <a:ln w="50800"/>
            <a:effectLst/>
          </a:endParaRPr>
        </a:p>
      </dsp:txBody>
      <dsp:txXfrm rot="10800000">
        <a:off x="0" y="2617659"/>
        <a:ext cx="6096000" cy="572117"/>
      </dsp:txXfrm>
    </dsp:sp>
    <dsp:sp modelId="{B57C4854-67F1-472F-B69C-F3085DD3A6F3}">
      <dsp:nvSpPr>
        <dsp:cNvPr id="0" name=""/>
        <dsp:cNvSpPr/>
      </dsp:nvSpPr>
      <dsp:spPr>
        <a:xfrm rot="10800000">
          <a:off x="0" y="1745753"/>
          <a:ext cx="6096000" cy="880492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cap="none" spc="0" dirty="0" smtClean="0">
              <a:ln w="50800"/>
              <a:effectLst/>
            </a:rPr>
            <a:t>Le Brainstorming</a:t>
          </a:r>
          <a:endParaRPr lang="fr-FR" sz="2000" b="1" kern="1200" cap="none" spc="0" dirty="0">
            <a:ln w="50800"/>
            <a:effectLst/>
          </a:endParaRPr>
        </a:p>
      </dsp:txBody>
      <dsp:txXfrm rot="10800000">
        <a:off x="0" y="1745753"/>
        <a:ext cx="6096000" cy="572117"/>
      </dsp:txXfrm>
    </dsp:sp>
    <dsp:sp modelId="{17642902-F632-4E9D-860A-482B31C2B28C}">
      <dsp:nvSpPr>
        <dsp:cNvPr id="0" name=""/>
        <dsp:cNvSpPr/>
      </dsp:nvSpPr>
      <dsp:spPr>
        <a:xfrm rot="10800000">
          <a:off x="0" y="873848"/>
          <a:ext cx="6096000" cy="880492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cap="none" spc="0" dirty="0" smtClean="0">
              <a:ln w="50800"/>
              <a:effectLst/>
            </a:rPr>
            <a:t>Le diagramme D’Ishikawa</a:t>
          </a:r>
          <a:endParaRPr lang="fr-FR" sz="2000" b="1" kern="1200" cap="none" spc="0" dirty="0">
            <a:ln w="50800"/>
            <a:effectLst/>
          </a:endParaRPr>
        </a:p>
      </dsp:txBody>
      <dsp:txXfrm rot="10800000">
        <a:off x="0" y="873848"/>
        <a:ext cx="6096000" cy="572117"/>
      </dsp:txXfrm>
    </dsp:sp>
    <dsp:sp modelId="{92C13E05-1C06-4C02-8511-401C02F6CE30}">
      <dsp:nvSpPr>
        <dsp:cNvPr id="0" name=""/>
        <dsp:cNvSpPr/>
      </dsp:nvSpPr>
      <dsp:spPr>
        <a:xfrm rot="10800000">
          <a:off x="0" y="1942"/>
          <a:ext cx="6096000" cy="880492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3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cap="none" spc="0" dirty="0" smtClean="0">
              <a:ln w="50800"/>
              <a:effectLst/>
            </a:rPr>
            <a:t>Le QQCOQCP</a:t>
          </a:r>
          <a:endParaRPr lang="fr-FR" sz="2000" b="1" kern="1200" cap="none" spc="0" dirty="0">
            <a:ln w="50800"/>
            <a:effectLst/>
          </a:endParaRPr>
        </a:p>
      </dsp:txBody>
      <dsp:txXfrm rot="10800000">
        <a:off x="0" y="1942"/>
        <a:ext cx="6096000" cy="5721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1724B9-3F03-4790-9884-AC3B08C9F127}">
      <dsp:nvSpPr>
        <dsp:cNvPr id="0" name=""/>
        <dsp:cNvSpPr/>
      </dsp:nvSpPr>
      <dsp:spPr>
        <a:xfrm>
          <a:off x="604361" y="694"/>
          <a:ext cx="2194024" cy="131641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QUI ?</a:t>
          </a:r>
          <a:endParaRPr lang="fr-FR" sz="2800" kern="1200" dirty="0"/>
        </a:p>
      </dsp:txBody>
      <dsp:txXfrm>
        <a:off x="604361" y="694"/>
        <a:ext cx="2194024" cy="1316414"/>
      </dsp:txXfrm>
    </dsp:sp>
    <dsp:sp modelId="{8BEDFC6A-769C-4E94-AF0D-486913D1951E}">
      <dsp:nvSpPr>
        <dsp:cNvPr id="0" name=""/>
        <dsp:cNvSpPr/>
      </dsp:nvSpPr>
      <dsp:spPr>
        <a:xfrm>
          <a:off x="3017787" y="694"/>
          <a:ext cx="2194024" cy="131641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QUOI ?</a:t>
          </a:r>
          <a:endParaRPr lang="fr-FR" sz="2800" kern="1200" dirty="0"/>
        </a:p>
      </dsp:txBody>
      <dsp:txXfrm>
        <a:off x="3017787" y="694"/>
        <a:ext cx="2194024" cy="1316414"/>
      </dsp:txXfrm>
    </dsp:sp>
    <dsp:sp modelId="{62631695-259E-49EB-868E-C7A6F7EFBC65}">
      <dsp:nvSpPr>
        <dsp:cNvPr id="0" name=""/>
        <dsp:cNvSpPr/>
      </dsp:nvSpPr>
      <dsp:spPr>
        <a:xfrm>
          <a:off x="5431214" y="694"/>
          <a:ext cx="2194024" cy="131641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COMBIEN ?</a:t>
          </a:r>
        </a:p>
      </dsp:txBody>
      <dsp:txXfrm>
        <a:off x="5431214" y="694"/>
        <a:ext cx="2194024" cy="1316414"/>
      </dsp:txXfrm>
    </dsp:sp>
    <dsp:sp modelId="{197F483D-F46C-47C1-B35D-2605FAB3798E}">
      <dsp:nvSpPr>
        <dsp:cNvPr id="0" name=""/>
        <dsp:cNvSpPr/>
      </dsp:nvSpPr>
      <dsp:spPr>
        <a:xfrm>
          <a:off x="604361" y="1536511"/>
          <a:ext cx="2194024" cy="131641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OÛ ?</a:t>
          </a:r>
        </a:p>
      </dsp:txBody>
      <dsp:txXfrm>
        <a:off x="604361" y="1536511"/>
        <a:ext cx="2194024" cy="1316414"/>
      </dsp:txXfrm>
    </dsp:sp>
    <dsp:sp modelId="{2DF2D072-8189-436C-A59D-97AC5BF27BE0}">
      <dsp:nvSpPr>
        <dsp:cNvPr id="0" name=""/>
        <dsp:cNvSpPr/>
      </dsp:nvSpPr>
      <dsp:spPr>
        <a:xfrm>
          <a:off x="3017787" y="1536511"/>
          <a:ext cx="2194024" cy="131641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QUAND ?</a:t>
          </a:r>
        </a:p>
      </dsp:txBody>
      <dsp:txXfrm>
        <a:off x="3017787" y="1536511"/>
        <a:ext cx="2194024" cy="1316414"/>
      </dsp:txXfrm>
    </dsp:sp>
    <dsp:sp modelId="{1488299D-C1F1-4BB9-B9C9-85B36AD8F02B}">
      <dsp:nvSpPr>
        <dsp:cNvPr id="0" name=""/>
        <dsp:cNvSpPr/>
      </dsp:nvSpPr>
      <dsp:spPr>
        <a:xfrm>
          <a:off x="5431214" y="1536511"/>
          <a:ext cx="2194024" cy="131641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COMMENT ?</a:t>
          </a:r>
        </a:p>
      </dsp:txBody>
      <dsp:txXfrm>
        <a:off x="5431214" y="1536511"/>
        <a:ext cx="2194024" cy="1316414"/>
      </dsp:txXfrm>
    </dsp:sp>
    <dsp:sp modelId="{969D6868-07EF-4E61-93AA-00D841588ACA}">
      <dsp:nvSpPr>
        <dsp:cNvPr id="0" name=""/>
        <dsp:cNvSpPr/>
      </dsp:nvSpPr>
      <dsp:spPr>
        <a:xfrm>
          <a:off x="3017787" y="3072328"/>
          <a:ext cx="2194024" cy="131641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2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/>
            <a:t>POURQUOI ?</a:t>
          </a:r>
        </a:p>
      </dsp:txBody>
      <dsp:txXfrm>
        <a:off x="3017787" y="3072328"/>
        <a:ext cx="2194024" cy="13164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B60FA5-4BB2-4CB8-B692-7FB910D5230D}">
      <dsp:nvSpPr>
        <dsp:cNvPr id="0" name=""/>
        <dsp:cNvSpPr/>
      </dsp:nvSpPr>
      <dsp:spPr>
        <a:xfrm>
          <a:off x="0" y="1316831"/>
          <a:ext cx="8229600" cy="175577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6870EB-CA3F-4757-90FA-0215399DD257}">
      <dsp:nvSpPr>
        <dsp:cNvPr id="0" name=""/>
        <dsp:cNvSpPr/>
      </dsp:nvSpPr>
      <dsp:spPr>
        <a:xfrm>
          <a:off x="240147" y="0"/>
          <a:ext cx="1570659" cy="17557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F0000"/>
              </a:solidFill>
            </a:rPr>
            <a:t>Politiques</a:t>
          </a:r>
          <a:endParaRPr lang="fr-FR" sz="1800" b="1" kern="1200" dirty="0">
            <a:solidFill>
              <a:srgbClr val="FF0000"/>
            </a:solidFill>
          </a:endParaRPr>
        </a:p>
      </dsp:txBody>
      <dsp:txXfrm>
        <a:off x="240147" y="0"/>
        <a:ext cx="1570659" cy="1755774"/>
      </dsp:txXfrm>
    </dsp:sp>
    <dsp:sp modelId="{F47FE3FE-51CA-46D2-92C9-CD5CBB428512}">
      <dsp:nvSpPr>
        <dsp:cNvPr id="0" name=""/>
        <dsp:cNvSpPr/>
      </dsp:nvSpPr>
      <dsp:spPr>
        <a:xfrm>
          <a:off x="820239" y="1989480"/>
          <a:ext cx="410475" cy="4104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4D564F-8285-48B0-B916-F7413505698B}">
      <dsp:nvSpPr>
        <dsp:cNvPr id="0" name=""/>
        <dsp:cNvSpPr/>
      </dsp:nvSpPr>
      <dsp:spPr>
        <a:xfrm>
          <a:off x="1831330" y="2633662"/>
          <a:ext cx="1216562" cy="17557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F0000"/>
              </a:solidFill>
            </a:rPr>
            <a:t>Média</a:t>
          </a:r>
          <a:endParaRPr lang="fr-FR" sz="1800" b="1" kern="1200" dirty="0">
            <a:solidFill>
              <a:srgbClr val="FF0000"/>
            </a:solidFill>
          </a:endParaRPr>
        </a:p>
      </dsp:txBody>
      <dsp:txXfrm>
        <a:off x="1831330" y="2633662"/>
        <a:ext cx="1216562" cy="1755774"/>
      </dsp:txXfrm>
    </dsp:sp>
    <dsp:sp modelId="{CC8B980B-418C-4768-B434-9F0A978B250F}">
      <dsp:nvSpPr>
        <dsp:cNvPr id="0" name=""/>
        <dsp:cNvSpPr/>
      </dsp:nvSpPr>
      <dsp:spPr>
        <a:xfrm>
          <a:off x="2234373" y="1989480"/>
          <a:ext cx="410475" cy="4104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3A39EE-B9DB-41F5-9E08-95BB9F926909}">
      <dsp:nvSpPr>
        <dsp:cNvPr id="0" name=""/>
        <dsp:cNvSpPr/>
      </dsp:nvSpPr>
      <dsp:spPr>
        <a:xfrm>
          <a:off x="3068416" y="0"/>
          <a:ext cx="2213828" cy="17557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b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F0000"/>
              </a:solidFill>
            </a:rPr>
            <a:t>Environnement social</a:t>
          </a:r>
          <a:endParaRPr lang="fr-FR" sz="1800" b="1" kern="1200" dirty="0">
            <a:solidFill>
              <a:srgbClr val="FF0000"/>
            </a:solidFill>
          </a:endParaRPr>
        </a:p>
      </dsp:txBody>
      <dsp:txXfrm>
        <a:off x="3068416" y="0"/>
        <a:ext cx="2213828" cy="1755774"/>
      </dsp:txXfrm>
    </dsp:sp>
    <dsp:sp modelId="{A39A76EB-FC45-493B-B5AF-009F3E8D6FAA}">
      <dsp:nvSpPr>
        <dsp:cNvPr id="0" name=""/>
        <dsp:cNvSpPr/>
      </dsp:nvSpPr>
      <dsp:spPr>
        <a:xfrm>
          <a:off x="3970093" y="1989480"/>
          <a:ext cx="410475" cy="4104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7196AE-54AB-42EE-9DC4-9B96969D9038}">
      <dsp:nvSpPr>
        <dsp:cNvPr id="0" name=""/>
        <dsp:cNvSpPr/>
      </dsp:nvSpPr>
      <dsp:spPr>
        <a:xfrm>
          <a:off x="5502940" y="2633662"/>
          <a:ext cx="1863723" cy="17557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F0000"/>
              </a:solidFill>
            </a:rPr>
            <a:t>L’éducation</a:t>
          </a:r>
          <a:endParaRPr lang="fr-FR" sz="1800" b="1" kern="1200" dirty="0">
            <a:solidFill>
              <a:srgbClr val="FF0000"/>
            </a:solidFill>
          </a:endParaRPr>
        </a:p>
      </dsp:txBody>
      <dsp:txXfrm>
        <a:off x="5502940" y="2633662"/>
        <a:ext cx="1863723" cy="1755774"/>
      </dsp:txXfrm>
    </dsp:sp>
    <dsp:sp modelId="{7B6BC921-F5F8-4A70-8F47-3DF68E0FABCD}">
      <dsp:nvSpPr>
        <dsp:cNvPr id="0" name=""/>
        <dsp:cNvSpPr/>
      </dsp:nvSpPr>
      <dsp:spPr>
        <a:xfrm>
          <a:off x="6029393" y="1989480"/>
          <a:ext cx="410475" cy="4104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D6A5-F210-4BCE-823B-607CFD2F034A}" type="datetimeFigureOut">
              <a:rPr lang="fr-FR" smtClean="0"/>
              <a:t>05/01/2011</a:t>
            </a:fld>
            <a:endParaRPr lang="fr-FR" dirty="0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00CD-1D67-4D08-AA8B-E0529347B6ED}" type="slidenum">
              <a:rPr lang="fr-FR" smtClean="0"/>
              <a:t>‹#›</a:t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D6A5-F210-4BCE-823B-607CFD2F034A}" type="datetimeFigureOut">
              <a:rPr lang="fr-FR" smtClean="0"/>
              <a:t>05/01/2011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00CD-1D67-4D08-AA8B-E0529347B6ED}" type="slidenum">
              <a:rPr lang="fr-FR" smtClean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D6A5-F210-4BCE-823B-607CFD2F034A}" type="datetimeFigureOut">
              <a:rPr lang="fr-FR" smtClean="0"/>
              <a:t>05/01/2011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00CD-1D67-4D08-AA8B-E0529347B6ED}" type="slidenum">
              <a:rPr lang="fr-FR" smtClean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D6A5-F210-4BCE-823B-607CFD2F034A}" type="datetimeFigureOut">
              <a:rPr lang="fr-FR" smtClean="0"/>
              <a:t>05/01/2011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00CD-1D67-4D08-AA8B-E0529347B6ED}" type="slidenum">
              <a:rPr lang="fr-FR" smtClean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D6A5-F210-4BCE-823B-607CFD2F034A}" type="datetimeFigureOut">
              <a:rPr lang="fr-FR" smtClean="0"/>
              <a:t>05/01/2011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00CD-1D67-4D08-AA8B-E0529347B6ED}" type="slidenum">
              <a:rPr lang="fr-FR" smtClean="0"/>
              <a:t>‹#›</a:t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D6A5-F210-4BCE-823B-607CFD2F034A}" type="datetimeFigureOut">
              <a:rPr lang="fr-FR" smtClean="0"/>
              <a:t>05/01/2011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00CD-1D67-4D08-AA8B-E0529347B6ED}" type="slidenum">
              <a:rPr lang="fr-FR" smtClean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D6A5-F210-4BCE-823B-607CFD2F034A}" type="datetimeFigureOut">
              <a:rPr lang="fr-FR" smtClean="0"/>
              <a:t>05/01/2011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00CD-1D67-4D08-AA8B-E0529347B6ED}" type="slidenum">
              <a:rPr lang="fr-FR" smtClean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D6A5-F210-4BCE-823B-607CFD2F034A}" type="datetimeFigureOut">
              <a:rPr lang="fr-FR" smtClean="0"/>
              <a:t>05/01/2011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00CD-1D67-4D08-AA8B-E0529347B6ED}" type="slidenum">
              <a:rPr lang="fr-FR" smtClean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D6A5-F210-4BCE-823B-607CFD2F034A}" type="datetimeFigureOut">
              <a:rPr lang="fr-FR" smtClean="0"/>
              <a:t>05/01/2011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00CD-1D67-4D08-AA8B-E0529347B6ED}" type="slidenum">
              <a:rPr lang="fr-FR" smtClean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D6A5-F210-4BCE-823B-607CFD2F034A}" type="datetimeFigureOut">
              <a:rPr lang="fr-FR" smtClean="0"/>
              <a:t>05/01/2011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700CD-1D67-4D08-AA8B-E0529347B6ED}" type="slidenum">
              <a:rPr lang="fr-FR" smtClean="0"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ED6A5-F210-4BCE-823B-607CFD2F034A}" type="datetimeFigureOut">
              <a:rPr lang="fr-FR" smtClean="0"/>
              <a:t>05/01/2011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6F700CD-1D67-4D08-AA8B-E0529347B6ED}" type="slidenum">
              <a:rPr lang="fr-FR" smtClean="0"/>
              <a:t>‹#›</a:t>
            </a:fld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dirty="0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CED6A5-F210-4BCE-823B-607CFD2F034A}" type="datetimeFigureOut">
              <a:rPr lang="fr-FR" smtClean="0"/>
              <a:t>05/01/2011</a:t>
            </a:fld>
            <a:endParaRPr lang="fr-FR" dirty="0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6F700CD-1D67-4D08-AA8B-E0529347B6ED}" type="slidenum">
              <a:rPr lang="fr-FR" smtClean="0"/>
              <a:t>‹#›</a:t>
            </a:fld>
            <a:endParaRPr lang="fr-FR" dirty="0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2204864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La </a:t>
            </a:r>
            <a:r>
              <a:rPr lang="fr-FR" dirty="0" smtClean="0"/>
              <a:t>violence des jeunes pendant les manifestations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QUAND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389120"/>
          </a:xfrm>
        </p:spPr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Pendant les manifestations.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COMMENT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389120"/>
          </a:xfrm>
        </p:spPr>
        <p:txBody>
          <a:bodyPr/>
          <a:lstStyle/>
          <a:p>
            <a:r>
              <a:rPr lang="fr-FR" dirty="0" smtClean="0"/>
              <a:t>Violences physiques, verbales</a:t>
            </a:r>
          </a:p>
          <a:p>
            <a:endParaRPr lang="fr-FR" dirty="0" smtClean="0"/>
          </a:p>
          <a:p>
            <a:r>
              <a:rPr lang="fr-FR" dirty="0" smtClean="0"/>
              <a:t>Vols à mains armées (armes blanches, armes à feu…)</a:t>
            </a:r>
          </a:p>
          <a:p>
            <a:endParaRPr lang="fr-FR" dirty="0" smtClean="0"/>
          </a:p>
          <a:p>
            <a:r>
              <a:rPr lang="fr-FR" dirty="0" smtClean="0"/>
              <a:t>Dégâts matériels ( Voitures brulées…)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POURQUOI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Montrer sa colère envers le système</a:t>
            </a:r>
          </a:p>
          <a:p>
            <a:endParaRPr lang="fr-FR" dirty="0" smtClean="0"/>
          </a:p>
          <a:p>
            <a:r>
              <a:rPr lang="fr-FR" dirty="0" smtClean="0"/>
              <a:t>L’inconscience de la jeunesse</a:t>
            </a:r>
          </a:p>
          <a:p>
            <a:endParaRPr lang="fr-FR" dirty="0" smtClean="0"/>
          </a:p>
          <a:p>
            <a:r>
              <a:rPr lang="fr-FR" dirty="0" smtClean="0"/>
              <a:t>Le chômage</a:t>
            </a:r>
          </a:p>
          <a:p>
            <a:endParaRPr lang="fr-FR" dirty="0" smtClean="0"/>
          </a:p>
          <a:p>
            <a:r>
              <a:rPr lang="fr-FR" dirty="0" smtClean="0"/>
              <a:t>L’appât du gain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Diagramme </a:t>
            </a:r>
            <a:r>
              <a:rPr lang="fr-FR" dirty="0" smtClean="0"/>
              <a:t>d’Ishikawa :</a:t>
            </a:r>
            <a:endParaRPr lang="fr-FR" dirty="0"/>
          </a:p>
        </p:txBody>
      </p:sp>
      <p:graphicFrame>
        <p:nvGraphicFramePr>
          <p:cNvPr id="4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Diagramme </a:t>
            </a:r>
            <a:r>
              <a:rPr lang="fr-FR" dirty="0" smtClean="0"/>
              <a:t>d’Ishikawa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/>
              <a:t>Causes politiques :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	-	les jeunes se laissent influencer par certains politiques.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	-	les jeunes veulent avoir un certain poids dans le monde politique.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	-	la volonté des jeunes à changer le monde.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		</a:t>
            </a: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Diagramme </a:t>
            </a:r>
            <a:r>
              <a:rPr lang="fr-FR" dirty="0" smtClean="0"/>
              <a:t>d’Ishikawa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Médias :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	-	Les jeunes se laissent influencer par les médias.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	-	Les médias profitent des évènements pour vendre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	-	Les jeunes veulent passer à la télévision.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Diagramme </a:t>
            </a:r>
            <a:r>
              <a:rPr lang="fr-FR" dirty="0" smtClean="0"/>
              <a:t>d’Ishikawa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Environnement social :</a:t>
            </a:r>
          </a:p>
          <a:p>
            <a:endParaRPr lang="fr-FR" dirty="0" smtClean="0"/>
          </a:p>
          <a:p>
            <a:pPr>
              <a:buNone/>
            </a:pPr>
            <a:r>
              <a:rPr lang="fr-FR" dirty="0" smtClean="0"/>
              <a:t>	-	Spécificité française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	-	Phénomène de mode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	-	La peur de l’avenir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Diagramme </a:t>
            </a:r>
            <a:r>
              <a:rPr lang="fr-FR" dirty="0" smtClean="0"/>
              <a:t>d’Ishikawa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L’éducation :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	-	Les jeunes ne voit pas ce que leurs apportent l’école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	-	ils font grève pour ne pas aller en cours.	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BRAINSTORMING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Nous avions trouvé  60 idées au total </a:t>
            </a:r>
          </a:p>
          <a:p>
            <a:endParaRPr lang="fr-FR" dirty="0" smtClean="0"/>
          </a:p>
          <a:p>
            <a:r>
              <a:rPr lang="fr-FR" dirty="0" smtClean="0"/>
              <a:t>Nous avons trouvé que 21 étaient intéressante</a:t>
            </a:r>
          </a:p>
          <a:p>
            <a:endParaRPr lang="fr-FR" dirty="0" smtClean="0"/>
          </a:p>
          <a:p>
            <a:r>
              <a:rPr lang="fr-FR" dirty="0" smtClean="0"/>
              <a:t>Nous allons vous présenter les quatre solutions que nous avons finalement sélectionner.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Dégagez des heures de cours pour les textes de loi.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Description : 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-	permettre aux différentes classes de lycéens ou universitaire de comprendre des textes de lois importants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-	cours interactif avec des débats </a:t>
            </a:r>
            <a:r>
              <a:rPr lang="fr-FR" dirty="0" smtClean="0"/>
              <a:t>contrôlés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2204864"/>
            <a:ext cx="7851648" cy="1828800"/>
          </a:xfrm>
        </p:spPr>
        <p:txBody>
          <a:bodyPr>
            <a:normAutofit/>
          </a:bodyPr>
          <a:lstStyle/>
          <a:p>
            <a:pPr algn="ctr"/>
            <a:endParaRPr lang="fr-FR" dirty="0"/>
          </a:p>
        </p:txBody>
      </p:sp>
      <p:pic>
        <p:nvPicPr>
          <p:cNvPr id="1026" name="Picture 2" descr="http://photo.lejdd.fr/media/images/societe/faits-divers/lyon-violences-cassuer-retraites/2381610-1-fre-FR/lyon-violences-cassuer-retraites_pics_3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Dégagez des heures de cours pour les textes de loi.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Avantages : </a:t>
            </a:r>
          </a:p>
          <a:p>
            <a:pPr>
              <a:buNone/>
            </a:pPr>
            <a:r>
              <a:rPr lang="fr-FR" dirty="0" smtClean="0"/>
              <a:t>	-	éviter la manipulation des jeunes</a:t>
            </a:r>
          </a:p>
          <a:p>
            <a:pPr>
              <a:buNone/>
            </a:pPr>
            <a:r>
              <a:rPr lang="fr-FR" dirty="0" smtClean="0"/>
              <a:t>	-	débat respectueux envers deux groupes opposés</a:t>
            </a:r>
          </a:p>
          <a:p>
            <a:pPr>
              <a:buNone/>
            </a:pPr>
            <a:r>
              <a:rPr lang="fr-FR" dirty="0" smtClean="0"/>
              <a:t>	-	implication des jeunes dans la politique</a:t>
            </a:r>
          </a:p>
          <a:p>
            <a:pPr>
              <a:buNone/>
            </a:pPr>
            <a:r>
              <a:rPr lang="fr-FR" dirty="0" smtClean="0"/>
              <a:t>	-	incitation au vote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Inconvénients :	</a:t>
            </a:r>
          </a:p>
          <a:p>
            <a:pPr>
              <a:buNone/>
            </a:pPr>
            <a:r>
              <a:rPr lang="fr-FR" dirty="0" smtClean="0"/>
              <a:t>	-	éviter la absentéisme des jeunes</a:t>
            </a:r>
          </a:p>
          <a:p>
            <a:pPr>
              <a:buNone/>
            </a:pPr>
            <a:r>
              <a:rPr lang="fr-FR" dirty="0" smtClean="0"/>
              <a:t>	-	professeurs incompétent</a:t>
            </a:r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Dégagez des heures de cours pour les textes de loi.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Moyen de réalisation : </a:t>
            </a:r>
          </a:p>
          <a:p>
            <a:pPr>
              <a:buNone/>
            </a:pPr>
            <a:r>
              <a:rPr lang="fr-FR" dirty="0" smtClean="0"/>
              <a:t>	-	imposer des heures</a:t>
            </a:r>
          </a:p>
          <a:p>
            <a:pPr>
              <a:buNone/>
            </a:pPr>
            <a:r>
              <a:rPr lang="fr-FR" dirty="0" smtClean="0"/>
              <a:t>	-	heures de travail rémunérées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Problèmes posés:	</a:t>
            </a:r>
          </a:p>
          <a:p>
            <a:pPr>
              <a:buNone/>
            </a:pPr>
            <a:r>
              <a:rPr lang="fr-FR" dirty="0" smtClean="0"/>
              <a:t>	-	manque d’implication des professeurs et/ou des élèves</a:t>
            </a:r>
          </a:p>
          <a:p>
            <a:pPr>
              <a:buNone/>
            </a:pPr>
            <a:r>
              <a:rPr lang="fr-FR" dirty="0" smtClean="0"/>
              <a:t>	-	problèmes financiers</a:t>
            </a:r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Evènement sportif et/ou culturel pour remplacer les manifestations</a:t>
            </a:r>
            <a:endParaRPr lang="fr-FR" dirty="0"/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389120"/>
          </a:xfrm>
        </p:spPr>
        <p:txBody>
          <a:bodyPr/>
          <a:lstStyle/>
          <a:p>
            <a:r>
              <a:rPr lang="fr-FR" dirty="0" smtClean="0"/>
              <a:t>Description : </a:t>
            </a:r>
          </a:p>
          <a:p>
            <a:pPr>
              <a:buNone/>
            </a:pPr>
            <a:endParaRPr lang="fr-FR" dirty="0" smtClean="0"/>
          </a:p>
          <a:p>
            <a:pPr lvl="1"/>
            <a:r>
              <a:rPr lang="fr-FR" dirty="0" smtClean="0"/>
              <a:t>-	Comme les tournois organisé pendant le téléthon</a:t>
            </a:r>
          </a:p>
          <a:p>
            <a:pPr lvl="1"/>
            <a:endParaRPr lang="fr-FR" dirty="0" smtClean="0"/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3068960"/>
            <a:ext cx="5184576" cy="378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Avantages : </a:t>
            </a:r>
          </a:p>
          <a:p>
            <a:pPr>
              <a:buNone/>
            </a:pPr>
            <a:r>
              <a:rPr lang="fr-FR" dirty="0" smtClean="0"/>
              <a:t>	-	limiter la présence des casseurs</a:t>
            </a:r>
          </a:p>
          <a:p>
            <a:pPr>
              <a:buNone/>
            </a:pPr>
            <a:r>
              <a:rPr lang="fr-FR" dirty="0" smtClean="0"/>
              <a:t>	-	surveillance plus facile…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Inconvénients :	</a:t>
            </a:r>
          </a:p>
          <a:p>
            <a:pPr>
              <a:buNone/>
            </a:pPr>
            <a:r>
              <a:rPr lang="fr-FR" dirty="0" smtClean="0"/>
              <a:t>	-	…mais surveillance quand même</a:t>
            </a:r>
          </a:p>
          <a:p>
            <a:pPr>
              <a:buNone/>
            </a:pPr>
            <a:r>
              <a:rPr lang="fr-FR" dirty="0" smtClean="0"/>
              <a:t>	-	déplacement de la violence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Evènement sportif et/ou culturel pour remplacer les manifestations</a:t>
            </a:r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Evènement sportif et/ou culturel pour remplacer les manifestations</a:t>
            </a:r>
            <a:endParaRPr lang="fr-FR" dirty="0"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Moyen de réalisation : </a:t>
            </a:r>
          </a:p>
          <a:p>
            <a:pPr>
              <a:buNone/>
            </a:pPr>
            <a:r>
              <a:rPr lang="fr-FR" dirty="0" smtClean="0"/>
              <a:t>	-	structure pour accueillir les évènements</a:t>
            </a:r>
          </a:p>
          <a:p>
            <a:pPr>
              <a:buNone/>
            </a:pPr>
            <a:r>
              <a:rPr lang="fr-FR" dirty="0" smtClean="0"/>
              <a:t>	-	organisateurs en partenariat avec la police</a:t>
            </a:r>
          </a:p>
          <a:p>
            <a:pPr>
              <a:buNone/>
            </a:pPr>
            <a:r>
              <a:rPr lang="fr-FR" dirty="0" smtClean="0"/>
              <a:t>	-	moyen efficace pour attirer les jeunes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Problèmes posés:	</a:t>
            </a:r>
          </a:p>
          <a:p>
            <a:pPr>
              <a:buNone/>
            </a:pPr>
            <a:r>
              <a:rPr lang="fr-FR" dirty="0" smtClean="0"/>
              <a:t>	-	tout le monde doit avoir le même objectif </a:t>
            </a:r>
          </a:p>
          <a:p>
            <a:pPr>
              <a:buNone/>
            </a:pPr>
            <a:r>
              <a:rPr lang="fr-FR" dirty="0" smtClean="0"/>
              <a:t>	-	certains syndicats de voudront pas coopérer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Des créneaux pour que les lycéens aient leur mot à dire</a:t>
            </a:r>
            <a:endParaRPr lang="fr-F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276872"/>
            <a:ext cx="4032448" cy="4032448"/>
          </a:xfrm>
        </p:spPr>
      </p:pic>
    </p:spTree>
    <p:extLst>
      <p:ext uri="{BB962C8B-B14F-4D97-AF65-F5344CB8AC3E}">
        <p14:creationId xmlns:p14="http://schemas.microsoft.com/office/powerpoint/2010/main" val="351593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Des créneaux pour que les lycéens aient leur mot à dire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AVANTAGES</a:t>
            </a:r>
            <a:endParaRPr lang="fr-FR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FR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DESAVANTAGES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fr-FR" dirty="0" smtClean="0"/>
              <a:t>Plus de passivité face à une réforme</a:t>
            </a:r>
          </a:p>
          <a:p>
            <a:endParaRPr lang="fr-FR" dirty="0" smtClean="0"/>
          </a:p>
          <a:p>
            <a:r>
              <a:rPr lang="fr-FR" dirty="0" smtClean="0"/>
              <a:t>Seuls les personnes intéressées sont présentes</a:t>
            </a:r>
          </a:p>
          <a:p>
            <a:endParaRPr lang="fr-FR" dirty="0" smtClean="0"/>
          </a:p>
          <a:p>
            <a:r>
              <a:rPr lang="fr-FR" dirty="0" smtClean="0"/>
              <a:t>Apprendre pendant le débat</a:t>
            </a:r>
            <a:endParaRPr lang="fr-FR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FR" dirty="0" smtClean="0"/>
              <a:t>Ne pas enlever le pouvoir législatif au députés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Ralentissement des adoptions des réformes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045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Des créneaux pour que les lycéens aient leur mot à dire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Mise en œuvre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Déterminer la nécessité d’un débat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Mise en place de créneaux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Etudier les idées les plus abouties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Nouvelle étude de la réforme par l’Assemblée</a:t>
            </a:r>
          </a:p>
          <a:p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Problèmes posés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Les réformes peuvent mettre un long moment avant d’être adoptées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2970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Des créneaux pour que les lycéens aient leur mot à dire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8219256" cy="659352"/>
          </a:xfrm>
        </p:spPr>
        <p:txBody>
          <a:bodyPr/>
          <a:lstStyle/>
          <a:p>
            <a:r>
              <a:rPr lang="fr-FR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Variantes Possibles</a:t>
            </a:r>
            <a:endParaRPr lang="fr-FR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8219256" cy="3845720"/>
          </a:xfrm>
        </p:spPr>
        <p:txBody>
          <a:bodyPr/>
          <a:lstStyle/>
          <a:p>
            <a:r>
              <a:rPr lang="fr-FR" dirty="0" smtClean="0"/>
              <a:t>Amener le débat avec la population directement dans l’Assemblée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598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Instaurer une culture du travail plus forte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Description :</a:t>
            </a:r>
          </a:p>
          <a:p>
            <a:pPr lvl="1"/>
            <a:r>
              <a:rPr lang="fr-FR" dirty="0" smtClean="0"/>
              <a:t>-	instaurer une culture du travail plus forte.</a:t>
            </a:r>
            <a:endParaRPr lang="fr-FR" dirty="0"/>
          </a:p>
        </p:txBody>
      </p:sp>
      <p:pic>
        <p:nvPicPr>
          <p:cNvPr id="65538" name="Picture 2" descr="http://www.trek-japon.com/dotclear/images/Japon1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501008"/>
            <a:ext cx="3600400" cy="27846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chemeClr val="accent3"/>
                </a:solidFill>
              </a:rPr>
              <a:t>Problématique</a:t>
            </a:r>
            <a:endParaRPr lang="fr-FR" dirty="0">
              <a:solidFill>
                <a:schemeClr val="accent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pPr algn="ctr">
              <a:buNone/>
            </a:pPr>
            <a:r>
              <a:rPr lang="fr-FR" sz="4800" i="1" dirty="0" smtClean="0">
                <a:latin typeface="Arial" pitchFamily="34" charset="0"/>
                <a:cs typeface="Arial" pitchFamily="34" charset="0"/>
              </a:rPr>
              <a:t>Comment diminuer la violence des jeunes lors des manifestations?</a:t>
            </a:r>
            <a:endParaRPr lang="fr-FR" sz="48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Instaurer une culture du travail plus forte</a:t>
            </a:r>
            <a:endParaRPr lang="fr-FR" dirty="0"/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Avantages : </a:t>
            </a:r>
          </a:p>
          <a:p>
            <a:pPr>
              <a:buNone/>
            </a:pPr>
            <a:r>
              <a:rPr lang="fr-FR" dirty="0" smtClean="0"/>
              <a:t>	-	relancer l’économie du pays</a:t>
            </a:r>
          </a:p>
          <a:p>
            <a:pPr>
              <a:buNone/>
            </a:pPr>
            <a:r>
              <a:rPr lang="fr-FR" dirty="0" smtClean="0"/>
              <a:t>	-	moins de manifestations</a:t>
            </a:r>
          </a:p>
          <a:p>
            <a:pPr>
              <a:buNone/>
            </a:pPr>
            <a:r>
              <a:rPr lang="fr-FR" dirty="0" smtClean="0"/>
              <a:t>	-	moins de chômage =&gt; moins de colère</a:t>
            </a:r>
          </a:p>
          <a:p>
            <a:pPr>
              <a:buNone/>
            </a:pPr>
            <a:r>
              <a:rPr lang="fr-FR" dirty="0" smtClean="0"/>
              <a:t>	-	Les jeunes sont plus responsable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Inconvénient :	</a:t>
            </a:r>
          </a:p>
          <a:p>
            <a:pPr>
              <a:buNone/>
            </a:pPr>
            <a:r>
              <a:rPr lang="fr-FR" dirty="0" smtClean="0"/>
              <a:t>	-	création de travail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Instaurer une culture du travail plus forte</a:t>
            </a:r>
            <a:endParaRPr lang="fr-FR" dirty="0"/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Moyen de réalisation : </a:t>
            </a:r>
          </a:p>
          <a:p>
            <a:pPr>
              <a:buNone/>
            </a:pPr>
            <a:r>
              <a:rPr lang="fr-FR" dirty="0" smtClean="0"/>
              <a:t>	-	inculquer les valeurs du travail dès le très jeune âge</a:t>
            </a:r>
          </a:p>
          <a:p>
            <a:pPr>
              <a:buNone/>
            </a:pPr>
            <a:r>
              <a:rPr lang="fr-FR" dirty="0" smtClean="0"/>
              <a:t>	-	créer des métiers pour accueillir tout le monde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Problèmes posés:	</a:t>
            </a:r>
          </a:p>
          <a:p>
            <a:pPr>
              <a:buNone/>
            </a:pPr>
            <a:r>
              <a:rPr lang="fr-FR" dirty="0" smtClean="0"/>
              <a:t>	-	grosse résistance</a:t>
            </a:r>
          </a:p>
          <a:p>
            <a:pPr>
              <a:buNone/>
            </a:pPr>
            <a:r>
              <a:rPr lang="fr-FR" dirty="0" smtClean="0"/>
              <a:t>	-	changement des fondamentaux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CONCLUSION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Travaillant en groupe, nous avons tenter d’apporter des solutions à notre sujet</a:t>
            </a:r>
          </a:p>
          <a:p>
            <a:endParaRPr lang="fr-FR" dirty="0" smtClean="0"/>
          </a:p>
          <a:p>
            <a:r>
              <a:rPr lang="fr-FR" dirty="0" smtClean="0"/>
              <a:t>Ce module nous a </a:t>
            </a:r>
            <a:r>
              <a:rPr lang="fr-FR" smtClean="0"/>
              <a:t>permis </a:t>
            </a:r>
            <a:r>
              <a:rPr lang="fr-FR" smtClean="0"/>
              <a:t>d’argumenter </a:t>
            </a:r>
            <a:r>
              <a:rPr lang="fr-FR" dirty="0" smtClean="0"/>
              <a:t>pour faire entendre son opinion, à respecter l’avis de chacun, et à ne pas prendre de décision en votant.</a:t>
            </a:r>
          </a:p>
          <a:p>
            <a:endParaRPr lang="fr-FR" dirty="0" smtClean="0"/>
          </a:p>
          <a:p>
            <a:r>
              <a:rPr lang="fr-FR" dirty="0" smtClean="0"/>
              <a:t>« Ce n’est pas parce que ils sont 100 à se tromper qu’ils ont forcément raison »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chemeClr val="accent3"/>
                </a:solidFill>
              </a:rPr>
              <a:t>Sommaire</a:t>
            </a:r>
            <a:endParaRPr lang="fr-FR" dirty="0">
              <a:solidFill>
                <a:schemeClr val="accent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graphicFrame>
        <p:nvGraphicFramePr>
          <p:cNvPr id="4" name="Diagramme 3"/>
          <p:cNvGraphicFramePr/>
          <p:nvPr/>
        </p:nvGraphicFramePr>
        <p:xfrm>
          <a:off x="1331640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chemeClr val="accent3"/>
                </a:solidFill>
              </a:rPr>
              <a:t>QQCOQCP</a:t>
            </a:r>
            <a:endParaRPr lang="fr-FR" dirty="0">
              <a:solidFill>
                <a:schemeClr val="accent3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914400" y="2060848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QUI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jeunes délinquants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Les étudiants grévistes</a:t>
            </a:r>
          </a:p>
          <a:p>
            <a:endParaRPr lang="fr-FR" dirty="0" smtClean="0"/>
          </a:p>
          <a:p>
            <a:r>
              <a:rPr lang="fr-FR" dirty="0" smtClean="0"/>
              <a:t>Personnes frustrées, déçues du systèmes</a:t>
            </a:r>
          </a:p>
          <a:p>
            <a:endParaRPr lang="fr-FR" dirty="0" smtClean="0"/>
          </a:p>
          <a:p>
            <a:r>
              <a:rPr lang="fr-FR" dirty="0" smtClean="0"/>
              <a:t>La police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QUOI ?	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4389120"/>
          </a:xfrm>
        </p:spPr>
        <p:txBody>
          <a:bodyPr/>
          <a:lstStyle/>
          <a:p>
            <a:r>
              <a:rPr lang="fr-FR" dirty="0" smtClean="0"/>
              <a:t>Bagarres, </a:t>
            </a:r>
            <a:r>
              <a:rPr lang="fr-FR" dirty="0" smtClean="0"/>
              <a:t>émeutes </a:t>
            </a:r>
            <a:r>
              <a:rPr lang="fr-FR" dirty="0" smtClean="0"/>
              <a:t>et incendies criminelles</a:t>
            </a:r>
          </a:p>
          <a:p>
            <a:endParaRPr lang="fr-FR" dirty="0" smtClean="0"/>
          </a:p>
          <a:p>
            <a:r>
              <a:rPr lang="fr-FR" dirty="0" smtClean="0"/>
              <a:t>Racket, persécution, insultes</a:t>
            </a:r>
          </a:p>
          <a:p>
            <a:endParaRPr lang="fr-FR" dirty="0" smtClean="0"/>
          </a:p>
          <a:p>
            <a:r>
              <a:rPr lang="fr-FR" dirty="0" smtClean="0"/>
              <a:t>Cambriolages, vols et attaques à mains armées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COMBIEN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Quelques chiffres :</a:t>
            </a:r>
          </a:p>
          <a:p>
            <a:endParaRPr lang="fr-FR" dirty="0" smtClean="0"/>
          </a:p>
          <a:p>
            <a:pPr lvl="1"/>
            <a:r>
              <a:rPr lang="fr-FR" dirty="0" smtClean="0"/>
              <a:t>-	Une </a:t>
            </a:r>
            <a:r>
              <a:rPr lang="fr-FR" dirty="0" smtClean="0"/>
              <a:t>manifestation </a:t>
            </a:r>
            <a:r>
              <a:rPr lang="fr-FR" dirty="0" smtClean="0"/>
              <a:t>sur quatre est touchée par des actes violents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-	Acteurs difficilement quantifiables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-	Une constante augmentation des violences selon les médias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Où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468880"/>
            <a:ext cx="8229600" cy="4389120"/>
          </a:xfrm>
        </p:spPr>
        <p:txBody>
          <a:bodyPr/>
          <a:lstStyle/>
          <a:p>
            <a:r>
              <a:rPr lang="fr-FR" dirty="0" smtClean="0"/>
              <a:t>Pendant les manifestations</a:t>
            </a:r>
          </a:p>
          <a:p>
            <a:endParaRPr lang="fr-FR" dirty="0" smtClean="0"/>
          </a:p>
          <a:p>
            <a:r>
              <a:rPr lang="fr-FR" dirty="0" smtClean="0"/>
              <a:t>Sur les routes bloquées à cause des manifestions</a:t>
            </a:r>
          </a:p>
          <a:p>
            <a:endParaRPr lang="fr-FR" dirty="0" smtClean="0"/>
          </a:p>
          <a:p>
            <a:r>
              <a:rPr lang="fr-FR" dirty="0" smtClean="0"/>
              <a:t>Dans les endroit où la police est moins présente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</TotalTime>
  <Words>482</Words>
  <Application>Microsoft Office PowerPoint</Application>
  <PresentationFormat>On-screen Show (4:3)</PresentationFormat>
  <Paragraphs>209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Débit</vt:lpstr>
      <vt:lpstr>La violence des jeunes pendant les manifestations</vt:lpstr>
      <vt:lpstr>PowerPoint Presentation</vt:lpstr>
      <vt:lpstr>Problématique</vt:lpstr>
      <vt:lpstr>Sommaire</vt:lpstr>
      <vt:lpstr>QQCOQCP</vt:lpstr>
      <vt:lpstr>QUI ?</vt:lpstr>
      <vt:lpstr>QUOI ? </vt:lpstr>
      <vt:lpstr>COMBIEN ?</vt:lpstr>
      <vt:lpstr>Où ?</vt:lpstr>
      <vt:lpstr>QUAND ?</vt:lpstr>
      <vt:lpstr>COMMENT ?</vt:lpstr>
      <vt:lpstr>POURQUOI ?</vt:lpstr>
      <vt:lpstr>Diagramme d’Ishikawa :</vt:lpstr>
      <vt:lpstr>Diagramme d’Ishikawa :</vt:lpstr>
      <vt:lpstr>Diagramme d’Ishikawa :</vt:lpstr>
      <vt:lpstr>Diagramme d’Ishikawa :</vt:lpstr>
      <vt:lpstr>Diagramme d’Ishikawa :</vt:lpstr>
      <vt:lpstr>BRAINSTORMING</vt:lpstr>
      <vt:lpstr>Dégagez des heures de cours pour les textes de loi.</vt:lpstr>
      <vt:lpstr>Dégagez des heures de cours pour les textes de loi.</vt:lpstr>
      <vt:lpstr>Dégagez des heures de cours pour les textes de loi.</vt:lpstr>
      <vt:lpstr>Evènement sportif et/ou culturel pour remplacer les manifestations</vt:lpstr>
      <vt:lpstr>Evènement sportif et/ou culturel pour remplacer les manifestations</vt:lpstr>
      <vt:lpstr>Evènement sportif et/ou culturel pour remplacer les manifestations</vt:lpstr>
      <vt:lpstr>Des créneaux pour que les lycéens aient leur mot à dire</vt:lpstr>
      <vt:lpstr>Des créneaux pour que les lycéens aient leur mot à dire</vt:lpstr>
      <vt:lpstr>Des créneaux pour que les lycéens aient leur mot à dire</vt:lpstr>
      <vt:lpstr>Des créneaux pour que les lycéens aient leur mot à dire</vt:lpstr>
      <vt:lpstr>Instaurer une culture du travail plus forte</vt:lpstr>
      <vt:lpstr>Instaurer une culture du travail plus forte</vt:lpstr>
      <vt:lpstr>Instaurer une culture du travail plus forte</vt:lpstr>
      <vt:lpstr>CONCLUSION :</vt:lpstr>
    </vt:vector>
  </TitlesOfParts>
  <Company>EISTI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 a violence des jeunes pendant les manifestations</dc:title>
  <dc:creator>Administrator</dc:creator>
  <cp:lastModifiedBy>Andréa</cp:lastModifiedBy>
  <cp:revision>51</cp:revision>
  <dcterms:created xsi:type="dcterms:W3CDTF">2011-01-04T13:42:46Z</dcterms:created>
  <dcterms:modified xsi:type="dcterms:W3CDTF">2011-01-05T00:04:48Z</dcterms:modified>
</cp:coreProperties>
</file>