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</p:sldIdLst>
  <p:sldSz cx="9144000" cy="5715000" type="screen16x1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624" y="-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083170"/>
            <a:ext cx="8305800" cy="9525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194777"/>
            <a:ext cx="8305800" cy="16510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2958439"/>
            <a:ext cx="2971800" cy="1323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2958439"/>
            <a:ext cx="2971800" cy="1323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2938585"/>
            <a:ext cx="45720" cy="3810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3810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921000"/>
            <a:ext cx="7924800" cy="11430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132387"/>
            <a:ext cx="7924800" cy="820613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097494"/>
            <a:ext cx="7924800" cy="3584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59936" cy="3810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59936" cy="3810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66328"/>
            <a:ext cx="4040188" cy="635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1834913"/>
            <a:ext cx="4038600" cy="32613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1834913"/>
            <a:ext cx="4038600" cy="32613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9540"/>
            <a:ext cx="8229600" cy="9525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166328"/>
            <a:ext cx="4040188" cy="635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1816849"/>
            <a:ext cx="3749040" cy="1323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1816849"/>
            <a:ext cx="3749040" cy="1323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6248400" cy="47625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333500"/>
            <a:ext cx="1984248" cy="31115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381000"/>
            <a:ext cx="1981200" cy="889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381000"/>
            <a:ext cx="2057400" cy="889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381000"/>
            <a:ext cx="6019800" cy="46355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333500"/>
            <a:ext cx="2057400" cy="36830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206500"/>
            <a:ext cx="8229600" cy="38986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5169723"/>
            <a:ext cx="2590800" cy="32004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4FDAD2-99DC-4105-A913-E1F4BCB916BE}" type="datetimeFigureOut">
              <a:rPr lang="fr-FR" smtClean="0"/>
              <a:pPr/>
              <a:t>22/01/2011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5169723"/>
            <a:ext cx="3581400" cy="32004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5151276"/>
            <a:ext cx="609600" cy="3810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30BEFED-8679-4F3F-B5EA-BC2C83210A8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10160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Nespresso</a:t>
            </a:r>
            <a:r>
              <a:rPr lang="fr-FR" dirty="0" smtClean="0"/>
              <a:t> est une filiale du groupe Nestlé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Numéro 1 sur le marché du café à dosettes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CA : 1,94 milliard € en 2009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Délinquance Juvénile.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Informations générales</a:t>
            </a:r>
            <a:endParaRPr lang="fr-FR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Concept du café à dosettes breveté en 1970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Il devient un succès en 1988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Les clients adhèrent au « club </a:t>
            </a:r>
            <a:r>
              <a:rPr lang="fr-FR" dirty="0" err="1" smtClean="0"/>
              <a:t>Nespresso</a:t>
            </a:r>
            <a:r>
              <a:rPr lang="fr-FR" dirty="0" smtClean="0"/>
              <a:t> » pour se procurer des capsules</a:t>
            </a:r>
            <a:endParaRPr lang="fr-FR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</a:t>
            </a:r>
            <a:r>
              <a:rPr lang="fr-FR" dirty="0" smtClean="0"/>
              <a:t>   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Concept majeur</a:t>
            </a:r>
            <a:endParaRPr lang="fr-FR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brevet comportait une faille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Casino et Maison du café l’ont exploitée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Ces deux marques concurrencent aujourd’hui </a:t>
            </a:r>
            <a:r>
              <a:rPr lang="fr-FR" dirty="0" err="1" smtClean="0"/>
              <a:t>Nespresso</a:t>
            </a:r>
            <a:r>
              <a:rPr lang="fr-FR" dirty="0" smtClean="0"/>
              <a:t> sur un marché où il pensait être seul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</a:t>
            </a:r>
            <a:r>
              <a:rPr lang="fr-F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Faille dans le système</a:t>
            </a:r>
            <a:endParaRPr lang="fr-FR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310</TotalTime>
  <Words>82</Words>
  <Application>Microsoft Office PowerPoint</Application>
  <PresentationFormat>Affichage à l'écran (16:10)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Papier</vt:lpstr>
      <vt:lpstr>           Informations générales</vt:lpstr>
      <vt:lpstr>              Concept majeur</vt:lpstr>
      <vt:lpstr>           Faille dans le système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Everybody</dc:creator>
  <cp:lastModifiedBy>Administrator</cp:lastModifiedBy>
  <cp:revision>39</cp:revision>
  <dcterms:created xsi:type="dcterms:W3CDTF">2011-01-03T02:23:45Z</dcterms:created>
  <dcterms:modified xsi:type="dcterms:W3CDTF">2011-01-22T17:50:09Z</dcterms:modified>
</cp:coreProperties>
</file>