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4" r:id="rId6"/>
    <p:sldId id="262" r:id="rId7"/>
    <p:sldId id="263" r:id="rId8"/>
    <p:sldId id="265" r:id="rId9"/>
    <p:sldId id="260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FDDB2-0968-44DE-AE71-DDC54CE918FD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46A9F88-FA87-4952-8A9C-DD2941901237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Plan</a:t>
          </a:r>
          <a:endParaRPr lang="fr-FR" dirty="0">
            <a:solidFill>
              <a:schemeClr val="tx2"/>
            </a:solidFill>
          </a:endParaRPr>
        </a:p>
      </dgm:t>
    </dgm:pt>
    <dgm:pt modelId="{C0397D3B-4A13-4CC8-82EA-60CE5809423E}" type="parTrans" cxnId="{E29445C3-B48D-4192-B310-9B358D03AB04}">
      <dgm:prSet/>
      <dgm:spPr/>
      <dgm:t>
        <a:bodyPr/>
        <a:lstStyle/>
        <a:p>
          <a:endParaRPr lang="fr-FR"/>
        </a:p>
      </dgm:t>
    </dgm:pt>
    <dgm:pt modelId="{AA65627F-A77E-4727-AB32-208508743577}" type="sibTrans" cxnId="{E29445C3-B48D-4192-B310-9B358D03AB04}">
      <dgm:prSet/>
      <dgm:spPr/>
      <dgm:t>
        <a:bodyPr/>
        <a:lstStyle/>
        <a:p>
          <a:endParaRPr lang="fr-FR"/>
        </a:p>
      </dgm:t>
    </dgm:pt>
    <dgm:pt modelId="{95F6F9E0-0406-4C4C-A082-A7198B21EE14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Réalisation</a:t>
          </a:r>
          <a:endParaRPr lang="fr-FR" dirty="0">
            <a:solidFill>
              <a:schemeClr val="tx2"/>
            </a:solidFill>
          </a:endParaRPr>
        </a:p>
      </dgm:t>
    </dgm:pt>
    <dgm:pt modelId="{BAFFCBEB-2BB7-4E0A-90DB-483BE030E52F}" type="parTrans" cxnId="{7C0485B4-0CA4-482F-92E9-085BCD92B94A}">
      <dgm:prSet/>
      <dgm:spPr/>
      <dgm:t>
        <a:bodyPr/>
        <a:lstStyle/>
        <a:p>
          <a:endParaRPr lang="fr-FR"/>
        </a:p>
      </dgm:t>
    </dgm:pt>
    <dgm:pt modelId="{0480CB14-DBA6-4C72-A2D3-3BE0E19427D5}" type="sibTrans" cxnId="{7C0485B4-0CA4-482F-92E9-085BCD92B94A}">
      <dgm:prSet/>
      <dgm:spPr/>
      <dgm:t>
        <a:bodyPr/>
        <a:lstStyle/>
        <a:p>
          <a:endParaRPr lang="fr-FR"/>
        </a:p>
      </dgm:t>
    </dgm:pt>
    <dgm:pt modelId="{01997BCA-CF89-4840-9F9C-B8262E86E187}">
      <dgm:prSet phldrT="[Texte]"/>
      <dgm:spPr/>
      <dgm:t>
        <a:bodyPr/>
        <a:lstStyle/>
        <a:p>
          <a:r>
            <a:rPr lang="fr-FR" dirty="0" smtClean="0">
              <a:solidFill>
                <a:schemeClr val="tx2"/>
              </a:solidFill>
            </a:rPr>
            <a:t>Présentation</a:t>
          </a:r>
          <a:endParaRPr lang="fr-FR" dirty="0">
            <a:solidFill>
              <a:schemeClr val="tx2"/>
            </a:solidFill>
          </a:endParaRPr>
        </a:p>
      </dgm:t>
    </dgm:pt>
    <dgm:pt modelId="{DE02DDE1-6BF9-4D07-9C19-6A3F26F47650}" type="parTrans" cxnId="{072C643A-C5C9-4AF4-9A25-C8DB57A233E6}">
      <dgm:prSet/>
      <dgm:spPr/>
      <dgm:t>
        <a:bodyPr/>
        <a:lstStyle/>
        <a:p>
          <a:endParaRPr lang="fr-FR"/>
        </a:p>
      </dgm:t>
    </dgm:pt>
    <dgm:pt modelId="{BABF63F1-2540-46BD-93B9-A7D62FC22B48}" type="sibTrans" cxnId="{072C643A-C5C9-4AF4-9A25-C8DB57A233E6}">
      <dgm:prSet/>
      <dgm:spPr/>
      <dgm:t>
        <a:bodyPr/>
        <a:lstStyle/>
        <a:p>
          <a:endParaRPr lang="fr-FR"/>
        </a:p>
      </dgm:t>
    </dgm:pt>
    <dgm:pt modelId="{3FFE8D6D-D5EF-4182-A1B4-5D96BD0A5505}" type="pres">
      <dgm:prSet presAssocID="{917FDDB2-0968-44DE-AE71-DDC54CE918FD}" presName="Name0" presStyleCnt="0">
        <dgm:presLayoutVars>
          <dgm:dir/>
          <dgm:resizeHandles val="exact"/>
        </dgm:presLayoutVars>
      </dgm:prSet>
      <dgm:spPr/>
    </dgm:pt>
    <dgm:pt modelId="{59B5D1A0-CDB5-4175-AF75-F3485CC52508}" type="pres">
      <dgm:prSet presAssocID="{446A9F88-FA87-4952-8A9C-DD294190123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6F51E5-E1C2-42BD-8232-489FDEC383AD}" type="pres">
      <dgm:prSet presAssocID="{AA65627F-A77E-4727-AB32-208508743577}" presName="sibTrans" presStyleLbl="sibTrans2D1" presStyleIdx="0" presStyleCnt="2"/>
      <dgm:spPr/>
      <dgm:t>
        <a:bodyPr/>
        <a:lstStyle/>
        <a:p>
          <a:endParaRPr lang="fr-FR"/>
        </a:p>
      </dgm:t>
    </dgm:pt>
    <dgm:pt modelId="{0E580F95-BC9D-4076-9A49-CF6A465B4235}" type="pres">
      <dgm:prSet presAssocID="{AA65627F-A77E-4727-AB32-208508743577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AD22AC4B-47F2-4FFD-91E3-E2C6C6FD7253}" type="pres">
      <dgm:prSet presAssocID="{95F6F9E0-0406-4C4C-A082-A7198B21EE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EBD1BF-56EC-40FD-A79E-E342F37D7C9C}" type="pres">
      <dgm:prSet presAssocID="{0480CB14-DBA6-4C72-A2D3-3BE0E19427D5}" presName="sibTrans" presStyleLbl="sibTrans2D1" presStyleIdx="1" presStyleCnt="2"/>
      <dgm:spPr/>
      <dgm:t>
        <a:bodyPr/>
        <a:lstStyle/>
        <a:p>
          <a:endParaRPr lang="fr-FR"/>
        </a:p>
      </dgm:t>
    </dgm:pt>
    <dgm:pt modelId="{6DBFDA75-A2BD-46BD-8C56-44CF82BDFCE3}" type="pres">
      <dgm:prSet presAssocID="{0480CB14-DBA6-4C72-A2D3-3BE0E19427D5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FA1B3C73-67D5-4703-848C-A72C2187B3B6}" type="pres">
      <dgm:prSet presAssocID="{01997BCA-CF89-4840-9F9C-B8262E86E1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391746-F19D-415C-BB7E-4D2B1C356F5B}" type="presOf" srcId="{0480CB14-DBA6-4C72-A2D3-3BE0E19427D5}" destId="{6DBFDA75-A2BD-46BD-8C56-44CF82BDFCE3}" srcOrd="1" destOrd="0" presId="urn:microsoft.com/office/officeart/2005/8/layout/process1"/>
    <dgm:cxn modelId="{5286E4F6-FC97-4D93-B1E6-B82114327B4A}" type="presOf" srcId="{917FDDB2-0968-44DE-AE71-DDC54CE918FD}" destId="{3FFE8D6D-D5EF-4182-A1B4-5D96BD0A5505}" srcOrd="0" destOrd="0" presId="urn:microsoft.com/office/officeart/2005/8/layout/process1"/>
    <dgm:cxn modelId="{7C0485B4-0CA4-482F-92E9-085BCD92B94A}" srcId="{917FDDB2-0968-44DE-AE71-DDC54CE918FD}" destId="{95F6F9E0-0406-4C4C-A082-A7198B21EE14}" srcOrd="1" destOrd="0" parTransId="{BAFFCBEB-2BB7-4E0A-90DB-483BE030E52F}" sibTransId="{0480CB14-DBA6-4C72-A2D3-3BE0E19427D5}"/>
    <dgm:cxn modelId="{E29445C3-B48D-4192-B310-9B358D03AB04}" srcId="{917FDDB2-0968-44DE-AE71-DDC54CE918FD}" destId="{446A9F88-FA87-4952-8A9C-DD2941901237}" srcOrd="0" destOrd="0" parTransId="{C0397D3B-4A13-4CC8-82EA-60CE5809423E}" sibTransId="{AA65627F-A77E-4727-AB32-208508743577}"/>
    <dgm:cxn modelId="{48B7719C-44A8-401B-898D-17710045D917}" type="presOf" srcId="{AA65627F-A77E-4727-AB32-208508743577}" destId="{066F51E5-E1C2-42BD-8232-489FDEC383AD}" srcOrd="0" destOrd="0" presId="urn:microsoft.com/office/officeart/2005/8/layout/process1"/>
    <dgm:cxn modelId="{072C643A-C5C9-4AF4-9A25-C8DB57A233E6}" srcId="{917FDDB2-0968-44DE-AE71-DDC54CE918FD}" destId="{01997BCA-CF89-4840-9F9C-B8262E86E187}" srcOrd="2" destOrd="0" parTransId="{DE02DDE1-6BF9-4D07-9C19-6A3F26F47650}" sibTransId="{BABF63F1-2540-46BD-93B9-A7D62FC22B48}"/>
    <dgm:cxn modelId="{2B28B586-6D22-4BB6-A720-1DAF03EC6707}" type="presOf" srcId="{01997BCA-CF89-4840-9F9C-B8262E86E187}" destId="{FA1B3C73-67D5-4703-848C-A72C2187B3B6}" srcOrd="0" destOrd="0" presId="urn:microsoft.com/office/officeart/2005/8/layout/process1"/>
    <dgm:cxn modelId="{2CD64895-F725-49B2-B4AF-41C3F4BFF9D4}" type="presOf" srcId="{95F6F9E0-0406-4C4C-A082-A7198B21EE14}" destId="{AD22AC4B-47F2-4FFD-91E3-E2C6C6FD7253}" srcOrd="0" destOrd="0" presId="urn:microsoft.com/office/officeart/2005/8/layout/process1"/>
    <dgm:cxn modelId="{6BA032F7-042B-4D54-85A5-7DC39CC661B8}" type="presOf" srcId="{AA65627F-A77E-4727-AB32-208508743577}" destId="{0E580F95-BC9D-4076-9A49-CF6A465B4235}" srcOrd="1" destOrd="0" presId="urn:microsoft.com/office/officeart/2005/8/layout/process1"/>
    <dgm:cxn modelId="{8B5BDB5D-6528-47A3-BA6D-91F0CC1438DF}" type="presOf" srcId="{0480CB14-DBA6-4C72-A2D3-3BE0E19427D5}" destId="{8DEBD1BF-56EC-40FD-A79E-E342F37D7C9C}" srcOrd="0" destOrd="0" presId="urn:microsoft.com/office/officeart/2005/8/layout/process1"/>
    <dgm:cxn modelId="{A090C029-2EFC-4C7D-B833-C8D261157D7C}" type="presOf" srcId="{446A9F88-FA87-4952-8A9C-DD2941901237}" destId="{59B5D1A0-CDB5-4175-AF75-F3485CC52508}" srcOrd="0" destOrd="0" presId="urn:microsoft.com/office/officeart/2005/8/layout/process1"/>
    <dgm:cxn modelId="{CC071263-B2B2-4D05-96B6-F37CFF86B426}" type="presParOf" srcId="{3FFE8D6D-D5EF-4182-A1B4-5D96BD0A5505}" destId="{59B5D1A0-CDB5-4175-AF75-F3485CC52508}" srcOrd="0" destOrd="0" presId="urn:microsoft.com/office/officeart/2005/8/layout/process1"/>
    <dgm:cxn modelId="{5EF2967E-2137-4774-BCB6-F0C1262191C8}" type="presParOf" srcId="{3FFE8D6D-D5EF-4182-A1B4-5D96BD0A5505}" destId="{066F51E5-E1C2-42BD-8232-489FDEC383AD}" srcOrd="1" destOrd="0" presId="urn:microsoft.com/office/officeart/2005/8/layout/process1"/>
    <dgm:cxn modelId="{162E525D-6DC0-42DB-8CB1-E0FF5E296886}" type="presParOf" srcId="{066F51E5-E1C2-42BD-8232-489FDEC383AD}" destId="{0E580F95-BC9D-4076-9A49-CF6A465B4235}" srcOrd="0" destOrd="0" presId="urn:microsoft.com/office/officeart/2005/8/layout/process1"/>
    <dgm:cxn modelId="{2B208D33-09B2-4790-A6E5-1EFFAFA54873}" type="presParOf" srcId="{3FFE8D6D-D5EF-4182-A1B4-5D96BD0A5505}" destId="{AD22AC4B-47F2-4FFD-91E3-E2C6C6FD7253}" srcOrd="2" destOrd="0" presId="urn:microsoft.com/office/officeart/2005/8/layout/process1"/>
    <dgm:cxn modelId="{75D9E234-F81F-40BE-9530-3FFE33250C14}" type="presParOf" srcId="{3FFE8D6D-D5EF-4182-A1B4-5D96BD0A5505}" destId="{8DEBD1BF-56EC-40FD-A79E-E342F37D7C9C}" srcOrd="3" destOrd="0" presId="urn:microsoft.com/office/officeart/2005/8/layout/process1"/>
    <dgm:cxn modelId="{A07100A9-41DC-4D37-B652-B64A96FEB64B}" type="presParOf" srcId="{8DEBD1BF-56EC-40FD-A79E-E342F37D7C9C}" destId="{6DBFDA75-A2BD-46BD-8C56-44CF82BDFCE3}" srcOrd="0" destOrd="0" presId="urn:microsoft.com/office/officeart/2005/8/layout/process1"/>
    <dgm:cxn modelId="{5BB8C6CE-AFA7-47A2-88B3-04D7945C8229}" type="presParOf" srcId="{3FFE8D6D-D5EF-4182-A1B4-5D96BD0A5505}" destId="{FA1B3C73-67D5-4703-848C-A72C2187B3B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5D1A0-CDB5-4175-AF75-F3485CC52508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2"/>
              </a:solidFill>
            </a:rPr>
            <a:t>Plan</a:t>
          </a:r>
          <a:endParaRPr lang="fr-FR" sz="2800" kern="1200" dirty="0">
            <a:solidFill>
              <a:schemeClr val="tx2"/>
            </a:solidFill>
          </a:endParaRPr>
        </a:p>
      </dsp:txBody>
      <dsp:txXfrm>
        <a:off x="45225" y="1652410"/>
        <a:ext cx="2085893" cy="1221142"/>
      </dsp:txXfrm>
    </dsp:sp>
    <dsp:sp modelId="{066F51E5-E1C2-42BD-8232-489FDEC383AD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>
        <a:off x="2385298" y="2102137"/>
        <a:ext cx="320822" cy="321687"/>
      </dsp:txXfrm>
    </dsp:sp>
    <dsp:sp modelId="{AD22AC4B-47F2-4FFD-91E3-E2C6C6FD7253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2"/>
              </a:solidFill>
            </a:rPr>
            <a:t>Réalisation</a:t>
          </a:r>
          <a:endParaRPr lang="fr-FR" sz="2800" kern="1200" dirty="0">
            <a:solidFill>
              <a:schemeClr val="tx2"/>
            </a:solidFill>
          </a:endParaRPr>
        </a:p>
      </dsp:txBody>
      <dsp:txXfrm>
        <a:off x="3071853" y="1652410"/>
        <a:ext cx="2085893" cy="1221142"/>
      </dsp:txXfrm>
    </dsp:sp>
    <dsp:sp modelId="{8DEBD1BF-56EC-40FD-A79E-E342F37D7C9C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/>
        </a:p>
      </dsp:txBody>
      <dsp:txXfrm>
        <a:off x="5411926" y="2102137"/>
        <a:ext cx="320822" cy="321687"/>
      </dsp:txXfrm>
    </dsp:sp>
    <dsp:sp modelId="{FA1B3C73-67D5-4703-848C-A72C2187B3B6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>
              <a:solidFill>
                <a:schemeClr val="tx2"/>
              </a:solidFill>
            </a:rPr>
            <a:t>Présentation</a:t>
          </a:r>
          <a:endParaRPr lang="fr-FR" sz="2800" kern="1200" dirty="0">
            <a:solidFill>
              <a:schemeClr val="tx2"/>
            </a:solidFill>
          </a:endParaRPr>
        </a:p>
      </dsp:txBody>
      <dsp:txXfrm>
        <a:off x="6098481" y="1652410"/>
        <a:ext cx="2085893" cy="1221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60BB7-933C-4C66-89AB-F70A203B16B2}" type="datetimeFigureOut">
              <a:rPr lang="fr-FR" smtClean="0"/>
              <a:t>08/02/2011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58642-DA38-4FA1-AB1A-9F3991F9E7F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2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642-DA38-4FA1-AB1A-9F3991F9E7F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9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7CD8-758D-4042-8E8E-2122F2A4A6CF}" type="datetime1">
              <a:rPr lang="fr-FR" smtClean="0"/>
              <a:t>08/02/2011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74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49BC9-4458-40E8-A78C-F7CBA8C07810}" type="datetime1">
              <a:rPr lang="fr-FR" smtClean="0"/>
              <a:t>08/02/2011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48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4A8F-4C8F-4E37-9DF3-0B99D81C3C78}" type="datetime1">
              <a:rPr lang="fr-FR" smtClean="0"/>
              <a:t>08/02/2011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09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D2F7C-1E32-4385-8591-F396C3E0690F}" type="datetime1">
              <a:rPr lang="fr-FR" smtClean="0"/>
              <a:t>08/02/2011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5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04E79-B681-4510-B723-1B5DE716EA36}" type="datetime1">
              <a:rPr lang="fr-FR" smtClean="0"/>
              <a:t>08/02/2011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6423-A044-422C-9FC1-941ABF40DFEC}" type="datetime1">
              <a:rPr lang="fr-FR" smtClean="0"/>
              <a:t>08/02/2011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70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85B1C-C65D-450F-B6A3-D2D6F266F377}" type="datetime1">
              <a:rPr lang="fr-FR" smtClean="0"/>
              <a:t>08/02/2011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40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EBDB-5978-440D-81CE-57C71F5FF80A}" type="datetime1">
              <a:rPr lang="fr-FR" smtClean="0"/>
              <a:t>08/02/2011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0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D339-00AE-4A15-B0E0-277D5CE9D63C}" type="datetime1">
              <a:rPr lang="fr-FR" smtClean="0"/>
              <a:t>08/02/2011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5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CC5-2850-4E96-9504-76772A0A864D}" type="datetime1">
              <a:rPr lang="fr-FR" smtClean="0"/>
              <a:t>08/02/2011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8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DF4F-3206-49A7-94C9-9E8463144A5E}" type="datetime1">
              <a:rPr lang="fr-FR" smtClean="0"/>
              <a:t>08/02/2011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56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24D7-EC44-4838-AC3A-3967FE415410}" type="datetime1">
              <a:rPr lang="fr-FR" smtClean="0"/>
              <a:t>08/02/2011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0FB3-95D4-4A86-9C40-ADBFBFEB3A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9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Réussir sa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Et convaincre votre public que vous êtes (</a:t>
            </a:r>
            <a:r>
              <a:rPr lang="fr-F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presque</a:t>
            </a:r>
            <a:r>
              <a:rPr lang="fr-FR" dirty="0" smtClean="0"/>
              <a:t>) aussi brillant que lui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873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Maquettes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3" b="23783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On déroule le plan, sans se soucier de la forme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2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Illustration</a:t>
            </a:r>
            <a:endParaRPr lang="fr-FR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r="5802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01208"/>
            <a:ext cx="2707704" cy="1158006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Images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Graphiques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Tableaux</a:t>
            </a:r>
            <a:endParaRPr lang="fr-FR" dirty="0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4572000" y="5301208"/>
            <a:ext cx="2707704" cy="115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Polices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Couleurs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Thème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42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présentation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présentation est convaincante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13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1792288" y="5439346"/>
            <a:ext cx="2707704" cy="115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Qui est-on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Que présente t-on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Comment ?</a:t>
            </a:r>
            <a:endParaRPr lang="fr-FR" dirty="0"/>
          </a:p>
        </p:txBody>
      </p:sp>
      <p:sp>
        <p:nvSpPr>
          <p:cNvPr id="9" name="Espace réservé du texte 3"/>
          <p:cNvSpPr txBox="1">
            <a:spLocks/>
          </p:cNvSpPr>
          <p:nvPr/>
        </p:nvSpPr>
        <p:spPr>
          <a:xfrm>
            <a:off x="4572000" y="5439346"/>
            <a:ext cx="2707704" cy="115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Pourquoi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On est super 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Et le public aussi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13</a:t>
            </a:fld>
            <a:endParaRPr lang="fr-FR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0" b="24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307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Accroche captivante</a:t>
            </a:r>
            <a:endParaRPr lang="fr-FR" dirty="0"/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C’est le moment où le public relève le menton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4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Transitions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7" b="20337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On valorise l’intelligence du plan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25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7909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On prépare plein de trucs cools pour appuyer l’argumentation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29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" b="283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C’est le message que les gens devront retenir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33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sujets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 votre tour d’être </a:t>
            </a:r>
            <a:r>
              <a:rPr lang="fr-FR" dirty="0" smtClean="0"/>
              <a:t>intéressants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2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Choisissez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919769"/>
              </p:ext>
            </p:extLst>
          </p:nvPr>
        </p:nvGraphicFramePr>
        <p:xfrm>
          <a:off x="457200" y="1600200"/>
          <a:ext cx="8291265" cy="442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755"/>
                <a:gridCol w="2763755"/>
                <a:gridCol w="2763755"/>
              </a:tblGrid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Le sujet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Public ciblé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Objectif</a:t>
                      </a:r>
                      <a:endParaRPr lang="fr-FR" dirty="0"/>
                    </a:p>
                  </a:txBody>
                  <a:tcPr anchor="ctr"/>
                </a:tc>
              </a:tr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Hommes &gt; Femmes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Députés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Abolir la parité</a:t>
                      </a:r>
                      <a:endParaRPr lang="fr-FR" dirty="0"/>
                    </a:p>
                  </a:txBody>
                  <a:tcPr anchor="ctr"/>
                </a:tc>
              </a:tr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Loue1petiteamie.com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Investisseurs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Lever des €</a:t>
                      </a:r>
                      <a:endParaRPr lang="fr-FR" dirty="0"/>
                    </a:p>
                  </a:txBody>
                  <a:tcPr anchor="ctr"/>
                </a:tc>
              </a:tr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Air France &gt; </a:t>
                      </a:r>
                      <a:r>
                        <a:rPr lang="fr-FR" b="1" dirty="0" err="1" smtClean="0"/>
                        <a:t>Low</a:t>
                      </a:r>
                      <a:r>
                        <a:rPr lang="fr-FR" b="1" dirty="0" smtClean="0"/>
                        <a:t> </a:t>
                      </a:r>
                      <a:r>
                        <a:rPr lang="fr-FR" b="1" dirty="0" err="1" smtClean="0"/>
                        <a:t>Cost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Voyagiste en ligne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Vendre des vols AF</a:t>
                      </a:r>
                      <a:endParaRPr lang="fr-FR" dirty="0"/>
                    </a:p>
                  </a:txBody>
                  <a:tcPr anchor="ctr"/>
                </a:tc>
              </a:tr>
              <a:tr h="884218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Les vaches</a:t>
                      </a:r>
                      <a:endParaRPr lang="fr-F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Eleveur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Rentabiliser</a:t>
                      </a:r>
                      <a:r>
                        <a:rPr lang="fr-FR" baseline="0" dirty="0" smtClean="0"/>
                        <a:t> son bétail</a:t>
                      </a:r>
                      <a:endParaRPr lang="fr-F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7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nous allons faire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2</a:t>
            </a:fld>
            <a:endParaRPr lang="fr-FR"/>
          </a:p>
        </p:txBody>
      </p:sp>
      <p:pic>
        <p:nvPicPr>
          <p:cNvPr id="6" name="Espace réservé du conten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342873"/>
            <a:ext cx="3066728" cy="2300046"/>
          </a:xfrm>
          <a:prstGeom prst="rect">
            <a:avLst/>
          </a:prstGeom>
        </p:spPr>
      </p:pic>
      <p:pic>
        <p:nvPicPr>
          <p:cNvPr id="7" name="Espace réservé pour une image 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500"/>
          <a:stretch>
            <a:fillRect/>
          </a:stretch>
        </p:blipFill>
        <p:spPr>
          <a:xfrm>
            <a:off x="4716016" y="1340768"/>
            <a:ext cx="3072341" cy="2304256"/>
          </a:xfrm>
          <a:prstGeom prst="rect">
            <a:avLst/>
          </a:prstGeom>
        </p:spPr>
      </p:pic>
      <p:pic>
        <p:nvPicPr>
          <p:cNvPr id="8" name="Espace réservé pour une image 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9" r="7909"/>
          <a:stretch>
            <a:fillRect/>
          </a:stretch>
        </p:blipFill>
        <p:spPr>
          <a:xfrm>
            <a:off x="4716016" y="3789040"/>
            <a:ext cx="3072341" cy="2304256"/>
          </a:xfrm>
          <a:prstGeom prst="rect">
            <a:avLst/>
          </a:prstGeom>
        </p:spPr>
      </p:pic>
      <p:pic>
        <p:nvPicPr>
          <p:cNvPr id="9" name="Espace réservé pour une image 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3" b="23783"/>
          <a:stretch>
            <a:fillRect/>
          </a:stretch>
        </p:blipFill>
        <p:spPr>
          <a:xfrm>
            <a:off x="1043608" y="3789040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2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Etapes clés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065647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6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plan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présentation est intelligente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77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Périmètre du sujet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On choisit où l’on va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4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Idées en vrac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Tout est bon à prendre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07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Hiérarchisation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" b="449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On fait des groupes, on trie, on réarrange, on </a:t>
            </a:r>
            <a:r>
              <a:rPr lang="fr-FR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élimine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60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6500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On construit un plan intelligent et engagé (comme en histoire-géo)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78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réalisation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présentation est agréable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Réussir sa présentation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0FB3-95D4-4A86-9C40-ADBFBFEB3AF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85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279</Words>
  <Application>Microsoft Office PowerPoint</Application>
  <PresentationFormat>Affichage à l'écran (4:3)</PresentationFormat>
  <Paragraphs>100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Réussir sa présentation</vt:lpstr>
      <vt:lpstr>Ce que nous allons faire</vt:lpstr>
      <vt:lpstr>Etapes clés</vt:lpstr>
      <vt:lpstr>Le plan</vt:lpstr>
      <vt:lpstr>Périmètre du sujet</vt:lpstr>
      <vt:lpstr>Idées en vrac</vt:lpstr>
      <vt:lpstr>Hiérarchisation</vt:lpstr>
      <vt:lpstr>Plan</vt:lpstr>
      <vt:lpstr>La réalisation</vt:lpstr>
      <vt:lpstr>Maquettes</vt:lpstr>
      <vt:lpstr>Illustration</vt:lpstr>
      <vt:lpstr>La présentation</vt:lpstr>
      <vt:lpstr>Introduction</vt:lpstr>
      <vt:lpstr>Accroche captivante</vt:lpstr>
      <vt:lpstr>Transitions</vt:lpstr>
      <vt:lpstr>Exemples</vt:lpstr>
      <vt:lpstr>Conclusion</vt:lpstr>
      <vt:lpstr>Les sujets</vt:lpstr>
      <vt:lpstr>Choisissez</vt:lpstr>
    </vt:vector>
  </TitlesOfParts>
  <Company>Pixel Cookers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Réussir sa présentation</dc:title>
  <dc:creator>Benjamin Viaud</dc:creator>
  <cp:lastModifiedBy>Benjamin Viaud</cp:lastModifiedBy>
  <cp:revision>21</cp:revision>
  <dcterms:created xsi:type="dcterms:W3CDTF">2011-02-07T16:43:59Z</dcterms:created>
  <dcterms:modified xsi:type="dcterms:W3CDTF">2011-02-08T14:23:28Z</dcterms:modified>
</cp:coreProperties>
</file>