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3" r:id="rId2"/>
    <p:sldMasterId id="2147483717" r:id="rId3"/>
    <p:sldMasterId id="2147483730" r:id="rId4"/>
    <p:sldMasterId id="2147483743" r:id="rId5"/>
    <p:sldMasterId id="2147483757" r:id="rId6"/>
    <p:sldMasterId id="2147483774" r:id="rId7"/>
  </p:sldMasterIdLst>
  <p:notesMasterIdLst>
    <p:notesMasterId r:id="rId9"/>
  </p:notesMasterIdLst>
  <p:sldIdLst>
    <p:sldId id="258" r:id="rId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496C963-D8DB-48A6-A44D-7F61C0C1124D}" type="datetimeFigureOut">
              <a:rPr lang="de-DE"/>
              <a:pPr>
                <a:defRPr/>
              </a:pPr>
              <a:t>25.06.2013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75643B4-5758-4058-95DA-4A75669B2A89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240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13.png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tags" Target="../tags/tag9.xml"/><Relationship Id="rId11" Type="http://schemas.openxmlformats.org/officeDocument/2006/relationships/image" Target="../media/image11.emf"/><Relationship Id="rId5" Type="http://schemas.openxmlformats.org/officeDocument/2006/relationships/tags" Target="../tags/tag8.xml"/><Relationship Id="rId10" Type="http://schemas.openxmlformats.org/officeDocument/2006/relationships/oleObject" Target="../embeddings/oleObject2.bin"/><Relationship Id="rId4" Type="http://schemas.openxmlformats.org/officeDocument/2006/relationships/tags" Target="../tags/tag7.xml"/><Relationship Id="rId9" Type="http://schemas.openxmlformats.org/officeDocument/2006/relationships/image" Target="../media/image12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tags" Target="../tags/tag15.xml"/><Relationship Id="rId11" Type="http://schemas.openxmlformats.org/officeDocument/2006/relationships/image" Target="../media/image12.png"/><Relationship Id="rId5" Type="http://schemas.openxmlformats.org/officeDocument/2006/relationships/tags" Target="../tags/tag14.xml"/><Relationship Id="rId10" Type="http://schemas.openxmlformats.org/officeDocument/2006/relationships/image" Target="../media/image11.emf"/><Relationship Id="rId4" Type="http://schemas.openxmlformats.org/officeDocument/2006/relationships/tags" Target="../tags/tag13.xml"/><Relationship Id="rId9" Type="http://schemas.openxmlformats.org/officeDocument/2006/relationships/oleObject" Target="../embeddings/oleObject3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1.emf"/><Relationship Id="rId2" Type="http://schemas.openxmlformats.org/officeDocument/2006/relationships/tags" Target="../tags/tag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0.xml"/><Relationship Id="rId7" Type="http://schemas.openxmlformats.org/officeDocument/2006/relationships/oleObject" Target="../embeddings/oleObject5.bin"/><Relationship Id="rId2" Type="http://schemas.openxmlformats.org/officeDocument/2006/relationships/tags" Target="../tags/tag1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2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3.xml"/><Relationship Id="rId7" Type="http://schemas.openxmlformats.org/officeDocument/2006/relationships/oleObject" Target="../embeddings/oleObject6.bin"/><Relationship Id="rId2" Type="http://schemas.openxmlformats.org/officeDocument/2006/relationships/tags" Target="../tags/tag2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png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24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6.xml"/><Relationship Id="rId7" Type="http://schemas.openxmlformats.org/officeDocument/2006/relationships/oleObject" Target="../embeddings/oleObject7.bin"/><Relationship Id="rId2" Type="http://schemas.openxmlformats.org/officeDocument/2006/relationships/tags" Target="../tags/tag2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27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9.xml"/><Relationship Id="rId7" Type="http://schemas.openxmlformats.org/officeDocument/2006/relationships/oleObject" Target="../embeddings/oleObject8.bin"/><Relationship Id="rId2" Type="http://schemas.openxmlformats.org/officeDocument/2006/relationships/tags" Target="../tags/tag2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png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0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32.xml"/><Relationship Id="rId7" Type="http://schemas.openxmlformats.org/officeDocument/2006/relationships/oleObject" Target="../embeddings/oleObject9.bin"/><Relationship Id="rId2" Type="http://schemas.openxmlformats.org/officeDocument/2006/relationships/tags" Target="../tags/tag3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png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3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18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0.vml"/><Relationship Id="rId6" Type="http://schemas.openxmlformats.org/officeDocument/2006/relationships/tags" Target="../tags/tag38.xml"/><Relationship Id="rId11" Type="http://schemas.openxmlformats.org/officeDocument/2006/relationships/image" Target="../media/image11.emf"/><Relationship Id="rId5" Type="http://schemas.openxmlformats.org/officeDocument/2006/relationships/tags" Target="../tags/tag37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13.png"/><Relationship Id="rId2" Type="http://schemas.openxmlformats.org/officeDocument/2006/relationships/tags" Target="../tags/tag41.xml"/><Relationship Id="rId1" Type="http://schemas.openxmlformats.org/officeDocument/2006/relationships/vmlDrawing" Target="../drawings/vmlDrawing11.vml"/><Relationship Id="rId6" Type="http://schemas.openxmlformats.org/officeDocument/2006/relationships/tags" Target="../tags/tag45.xml"/><Relationship Id="rId11" Type="http://schemas.openxmlformats.org/officeDocument/2006/relationships/image" Target="../media/image11.emf"/><Relationship Id="rId5" Type="http://schemas.openxmlformats.org/officeDocument/2006/relationships/tags" Target="../tags/tag44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43.xml"/><Relationship Id="rId9" Type="http://schemas.openxmlformats.org/officeDocument/2006/relationships/image" Target="../media/image12.pn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12.vml"/><Relationship Id="rId6" Type="http://schemas.openxmlformats.org/officeDocument/2006/relationships/tags" Target="../tags/tag51.xml"/><Relationship Id="rId11" Type="http://schemas.openxmlformats.org/officeDocument/2006/relationships/image" Target="../media/image12.png"/><Relationship Id="rId5" Type="http://schemas.openxmlformats.org/officeDocument/2006/relationships/tags" Target="../tags/tag50.xml"/><Relationship Id="rId10" Type="http://schemas.openxmlformats.org/officeDocument/2006/relationships/image" Target="../media/image11.emf"/><Relationship Id="rId4" Type="http://schemas.openxmlformats.org/officeDocument/2006/relationships/tags" Target="../tags/tag49.xml"/><Relationship Id="rId9" Type="http://schemas.openxmlformats.org/officeDocument/2006/relationships/oleObject" Target="../embeddings/oleObject12.bin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ng title visu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ddCustomDate#1"/>
          <p:cNvSpPr txBox="1">
            <a:spLocks noChangeArrowheads="1"/>
          </p:cNvSpPr>
          <p:nvPr userDrawn="1"/>
        </p:nvSpPr>
        <p:spPr bwMode="auto">
          <a:xfrm>
            <a:off x="673100" y="5037138"/>
            <a:ext cx="9032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000" b="1" smtClean="0">
                <a:solidFill>
                  <a:srgbClr val="FFFFFF"/>
                </a:solidFill>
                <a:ea typeface="+mn-ea"/>
              </a:rPr>
              <a:t>08.07.2011</a:t>
            </a:r>
            <a:endParaRPr lang="nl-NL" sz="1000" b="1" smtClean="0">
              <a:solidFill>
                <a:srgbClr val="FFFFFF"/>
              </a:solidFill>
              <a:ea typeface="+mn-ea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4273550" y="6135688"/>
            <a:ext cx="3178175" cy="2460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Your business technologists. </a:t>
            </a: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Powering progress</a:t>
            </a:r>
            <a:endParaRPr lang="nl-NL" sz="1000" b="1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3070800"/>
            <a:ext cx="7920000" cy="1470025"/>
          </a:xfrm>
        </p:spPr>
        <p:txBody>
          <a:bodyPr>
            <a:noAutofit/>
          </a:bodyPr>
          <a:lstStyle>
            <a:lvl1pPr>
              <a:defRPr sz="72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4154400"/>
            <a:ext cx="7938000" cy="550800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6112" y="4600800"/>
            <a:ext cx="7938489" cy="431800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962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D9C5A7-DE16-4B60-9347-F6DA5ED91980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90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8B0726-E511-4F31-8415-AE2F247C9485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592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63" y="1665288"/>
            <a:ext cx="4265612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1665288"/>
            <a:ext cx="4267200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2C3389-5AF1-4ED9-BD8E-D0D1E7C81346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782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FE2EE1-9E65-4AE1-B220-DBF054DBE535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531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C4487A-52C9-4BD9-B04B-59CA2C4868BB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735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FB5883-D75D-4C4C-9F69-86D17B30968F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871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61E2CC-A0C1-4B54-9F73-3481942323D2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370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290C89-8D84-4BC9-8C0F-65D0E1C0E3AC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271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ED5C4A-67D7-4750-81F7-A2D493162D17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188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725488"/>
            <a:ext cx="2174875" cy="508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725488"/>
            <a:ext cx="6375400" cy="508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700756-6CAF-40BF-AECF-1638230CAD97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55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ong titl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L07021\Pictures\Visuals PPT\Title Slide\AT_Text onl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17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 userDrawn="1"/>
        </p:nvSpPr>
        <p:spPr>
          <a:xfrm>
            <a:off x="647700" y="3689350"/>
            <a:ext cx="7920038" cy="43338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buClr>
                <a:srgbClr val="0066A1"/>
              </a:buClr>
              <a:defRPr/>
            </a:pPr>
            <a:r>
              <a:rPr lang="en-US" sz="3200" dirty="0" smtClean="0">
                <a:solidFill>
                  <a:srgbClr val="829DC7"/>
                </a:solidFill>
              </a:rPr>
              <a:t>Click to edit Master subtitle style</a:t>
            </a:r>
            <a:endParaRPr lang="nl-NL" sz="3200" dirty="0">
              <a:solidFill>
                <a:srgbClr val="829DC7"/>
              </a:solidFill>
            </a:endParaRPr>
          </a:p>
        </p:txBody>
      </p:sp>
      <p:sp>
        <p:nvSpPr>
          <p:cNvPr id="6" name="AddCustomDate#1"/>
          <p:cNvSpPr txBox="1">
            <a:spLocks noChangeArrowheads="1"/>
          </p:cNvSpPr>
          <p:nvPr userDrawn="1"/>
        </p:nvSpPr>
        <p:spPr bwMode="auto">
          <a:xfrm>
            <a:off x="673100" y="4154488"/>
            <a:ext cx="9826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000" b="1" smtClean="0">
                <a:solidFill>
                  <a:srgbClr val="FFFFFF"/>
                </a:solidFill>
                <a:ea typeface="+mn-ea"/>
              </a:rPr>
              <a:t>dd-mm-yyyy</a:t>
            </a:r>
            <a:endParaRPr lang="nl-NL" sz="1000" b="1" smtClean="0">
              <a:solidFill>
                <a:srgbClr val="FFFFFF"/>
              </a:solidFill>
              <a:ea typeface="+mn-ea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207963" y="6181725"/>
            <a:ext cx="31797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Your business technologists. </a:t>
            </a: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Powering progress</a:t>
            </a:r>
            <a:endParaRPr lang="nl-NL" sz="1000" b="1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8" name="AddClassification"/>
          <p:cNvSpPr txBox="1">
            <a:spLocks noChangeArrowheads="1"/>
          </p:cNvSpPr>
          <p:nvPr userDrawn="1"/>
        </p:nvSpPr>
        <p:spPr bwMode="auto">
          <a:xfrm>
            <a:off x="4572000" y="6181725"/>
            <a:ext cx="1125538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ea typeface="+mn-ea"/>
                <a:cs typeface="Arial" pitchFamily="34" charset="0"/>
              </a:rPr>
              <a:t>© Confidential</a:t>
            </a:r>
            <a:endParaRPr lang="nl-NL" sz="1000" b="1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200" y="2131200"/>
            <a:ext cx="7920000" cy="1470025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3286800"/>
            <a:ext cx="7920000" cy="550800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533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B69C01-90DA-49D1-B648-4D0A315F4DDC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297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5498F8-8919-461C-A912-7F83DDB268FC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184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36D04D-9699-401F-9CC0-BCAB2B583406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360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1675" y="1600200"/>
            <a:ext cx="2730500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4575" y="1600200"/>
            <a:ext cx="2732088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59FE84-AA8C-4345-8AB0-53DDE81E02B7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202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304C81-89E2-4DF8-9A66-2FE2DC930F95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204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412925-4958-40FB-8E67-F01746336582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388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2E3819-6D00-42DA-B98D-6E83522391F7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9696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623BC0-EF9B-4E2E-95BC-6BC23AAC86BD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160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82729F-2438-4300-BF15-271426AD2478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019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1920DA-049A-4B23-AC8B-C3E61C883F60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745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 line top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6832"/>
            <a:ext cx="8686800" cy="414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11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725488"/>
            <a:ext cx="2170112" cy="501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725488"/>
            <a:ext cx="6361113" cy="501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148CC1-28ED-4CC7-821C-6B4519C654BE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3765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25488"/>
            <a:ext cx="8683625" cy="358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1675" y="1600200"/>
            <a:ext cx="2730500" cy="414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4575" y="1600200"/>
            <a:ext cx="2732088" cy="414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0F001C-AB60-47A0-B3E8-E0AA07A694AF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603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400583-5601-4F61-AD16-8975FC3FAB8D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243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E30DCE-0B15-4AE5-AAD0-F8C74C0ED50E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769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3ADC6D-B663-4434-851F-FCE9CE0F1AA8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420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63" y="1600200"/>
            <a:ext cx="4265612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1600200"/>
            <a:ext cx="4267200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605A24-D10D-44BC-A0D2-040A40F280D0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118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F0A420-C6A1-4027-9805-4DB358FBBEA4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863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8332CE-2AD3-498C-A7C2-DA43B72F2469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900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E54203-0F7D-4DF6-A012-CB2899B52C06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787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59852A-52D2-4F39-8085-AB835C945F31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33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ack line top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6DF180A-44B2-46F4-806E-BD8D663EE263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6914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66DE72-435A-4EBA-84E9-CB3B56857A28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420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8506D6-E659-492D-A99E-EB7FE52BC47D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2661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725488"/>
            <a:ext cx="2174875" cy="501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725488"/>
            <a:ext cx="6375400" cy="501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B9CF92-49B9-43A6-AA80-FB8941A16A95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00521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>
            <a:spLocks noChangeArrowheads="1"/>
          </p:cNvSpPr>
          <p:nvPr userDrawn="1"/>
        </p:nvSpPr>
        <p:spPr bwMode="auto">
          <a:xfrm>
            <a:off x="179388" y="6637338"/>
            <a:ext cx="279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fld id="{78F3C34B-2013-48E9-9E1C-22FA3986EC90}" type="slidenum">
              <a:rPr lang="en-GB" sz="900">
                <a:solidFill>
                  <a:srgbClr val="000000"/>
                </a:solidFill>
                <a:latin typeface="Arial" pitchFamily="34" charset="0"/>
              </a:rPr>
              <a:pPr eaLnBrk="0" hangingPunct="0"/>
              <a:t>‹N°›</a:t>
            </a:fld>
            <a:endParaRPr lang="en-GB" sz="9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AddCustomFooter#1"/>
          <p:cNvSpPr>
            <a:spLocks noChangeArrowheads="1"/>
          </p:cNvSpPr>
          <p:nvPr userDrawn="1"/>
        </p:nvSpPr>
        <p:spPr bwMode="auto">
          <a:xfrm>
            <a:off x="587375" y="6634163"/>
            <a:ext cx="51371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Lucida Sans" pitchFamily="34" charset="0"/>
              </a:rPr>
              <a:t>SAP</a:t>
            </a:r>
            <a:r>
              <a:rPr lang="en-US" sz="900">
                <a:solidFill>
                  <a:srgbClr val="000000"/>
                </a:solidFill>
                <a:latin typeface="Lucida Sans" pitchFamily="34" charset="0"/>
              </a:rPr>
              <a:t> – Innovative end-to-end solutions built around you</a:t>
            </a:r>
            <a:endParaRPr lang="en-GB" sz="900">
              <a:solidFill>
                <a:srgbClr val="000000"/>
              </a:solidFill>
              <a:latin typeface="Lucida Sans" pitchFamily="34" charset="0"/>
            </a:endParaRPr>
          </a:p>
        </p:txBody>
      </p:sp>
      <p:pic>
        <p:nvPicPr>
          <p:cNvPr id="6" name="Picture 11" descr="advance_arrows_pms19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6621463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7000875" y="6567488"/>
            <a:ext cx="1651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nl-BE" sz="900" smtClean="0">
                <a:solidFill>
                  <a:srgbClr val="000000"/>
                </a:solidFill>
                <a:latin typeface="Arial" pitchFamily="34" charset="0"/>
                <a:ea typeface="+mn-ea"/>
              </a:rPr>
              <a:t>www.atosorigin.com</a:t>
            </a:r>
            <a:endParaRPr lang="en-US" sz="900" smtClean="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0001" y="612000"/>
            <a:ext cx="5806555" cy="540000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60001" y="1524667"/>
            <a:ext cx="5806555" cy="46136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8288" indent="-268288">
              <a:spcBef>
                <a:spcPts val="0"/>
              </a:spcBef>
              <a:buClr>
                <a:srgbClr val="CD003A"/>
              </a:buClr>
              <a:buFont typeface="Arial" pitchFamily="34" charset="0"/>
              <a:buChar char="»"/>
              <a:defRPr sz="1200">
                <a:latin typeface="Arial"/>
                <a:cs typeface="Arial"/>
              </a:defRPr>
            </a:lvl1pPr>
            <a:lvl2pPr marL="352425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D003A"/>
              </a:buClr>
              <a:buSzTx/>
              <a:buFont typeface="Arial"/>
              <a:buNone/>
              <a:tabLst/>
              <a:defRPr sz="1200">
                <a:latin typeface="Arial"/>
                <a:cs typeface="Arial"/>
              </a:defRPr>
            </a:lvl2pPr>
            <a:lvl3pPr marL="804863" indent="-184150">
              <a:buClr>
                <a:srgbClr val="CD003A"/>
              </a:buClr>
              <a:defRPr sz="1200"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883246869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C39C0B-2DBF-4C69-AF1A-281031F60603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54798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826308-C2A9-41C1-98A9-FFEE8B5EF376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9804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52F94E-EFF2-4529-B4B8-AA9AE1C9D7CF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33970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1675" y="1600200"/>
            <a:ext cx="2730500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4575" y="1600200"/>
            <a:ext cx="2732088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42D8D2-3091-4E8C-A657-0A6589EBBAD6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2046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CA35F6-B45A-4929-B18E-BC91A04ED17E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2496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49AFC2-E4CF-4F29-9C6A-7694EB5FF409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09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isual left s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000" y="1600200"/>
            <a:ext cx="5616000" cy="414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91600" y="1605600"/>
            <a:ext cx="2808000" cy="4140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C0335FA-7E0D-4E76-A794-7ED454994DCC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5745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33C872-F424-4666-8C65-2F2D456FF814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474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730F81-AE0B-46C0-ADB1-96F710C6FD39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3044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48677B-4BD4-43B3-BFF7-1D4B42AFC776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2829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3F8871-7BAA-425D-8D1E-37C2544086CB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72725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725488"/>
            <a:ext cx="2170112" cy="501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725488"/>
            <a:ext cx="6361113" cy="501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884981-BC07-4AC5-A7F4-0F1AFB4595F7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5033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25488"/>
            <a:ext cx="8683625" cy="358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1675" y="1600200"/>
            <a:ext cx="2730500" cy="414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4575" y="1600200"/>
            <a:ext cx="2732088" cy="414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1AEAA1-F2B3-4795-828B-29324C5D4990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878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ng title visual"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5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ddCustomFooter#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" y="6253163"/>
            <a:ext cx="575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 | dd-mm-yyyy | Author </a:t>
            </a:r>
          </a:p>
          <a:p>
            <a:pPr algn="l"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Region | Sector | Division | Department </a:t>
            </a:r>
            <a:endParaRPr lang="nl-NL" sz="1000" smtClean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8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7963" y="6299200"/>
            <a:ext cx="314960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r>
              <a:rPr lang="en-US" sz="1000">
                <a:solidFill>
                  <a:prstClr val="black"/>
                </a:solidFill>
                <a:ea typeface="+mn-ea"/>
                <a:cs typeface="Arial" charset="0"/>
              </a:rPr>
              <a:t>Your business technologists. </a:t>
            </a:r>
            <a:r>
              <a:rPr lang="en-US" sz="1000" b="1">
                <a:solidFill>
                  <a:prstClr val="black"/>
                </a:solidFill>
                <a:ea typeface="+mn-ea"/>
                <a:cs typeface="Arial" charset="0"/>
              </a:rPr>
              <a:t>Powering progress</a:t>
            </a:r>
            <a:endParaRPr lang="nl-NL" sz="1000" b="1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6299200"/>
            <a:ext cx="107950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r>
              <a:rPr lang="en-US" sz="1000">
                <a:solidFill>
                  <a:prstClr val="black"/>
                </a:solidFill>
                <a:ea typeface="+mn-ea"/>
                <a:cs typeface="Arial" charset="0"/>
              </a:rPr>
              <a:t>© Confidential</a:t>
            </a:r>
            <a:endParaRPr lang="nl-NL" sz="1000" b="1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11" name="AddCustomDate#1"/>
          <p:cNvSpPr txBox="1"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673100" y="5035550"/>
            <a:ext cx="18716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nl-NL" sz="1000" b="1" smtClean="0">
                <a:solidFill>
                  <a:srgbClr val="FFFFFF"/>
                </a:solidFill>
                <a:ea typeface="+mn-ea"/>
              </a:rPr>
              <a:t>November, 2011</a:t>
            </a:r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>
          <a:xfrm>
            <a:off x="648000" y="3070800"/>
            <a:ext cx="7920880" cy="1470025"/>
          </a:xfrm>
        </p:spPr>
        <p:txBody>
          <a:bodyPr>
            <a:noAutofit/>
          </a:bodyPr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4154400"/>
            <a:ext cx="7936602" cy="550912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6112" y="4600800"/>
            <a:ext cx="7938489" cy="431800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94922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ng titl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ddCustomFooter#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" y="6253163"/>
            <a:ext cx="575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 | dd-mm-yyyy | Author </a:t>
            </a:r>
          </a:p>
          <a:p>
            <a:pPr algn="l"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Region | Sector | Division | Department </a:t>
            </a:r>
            <a:endParaRPr lang="nl-NL" sz="1000" smtClean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7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7963" y="6299200"/>
            <a:ext cx="314960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r>
              <a:rPr lang="en-US" sz="1000">
                <a:solidFill>
                  <a:prstClr val="black"/>
                </a:solidFill>
                <a:ea typeface="+mn-ea"/>
                <a:cs typeface="Arial" charset="0"/>
              </a:rPr>
              <a:t>Your business technologists. </a:t>
            </a:r>
            <a:r>
              <a:rPr lang="en-US" sz="1000" b="1">
                <a:solidFill>
                  <a:prstClr val="black"/>
                </a:solidFill>
                <a:ea typeface="+mn-ea"/>
                <a:cs typeface="Arial" charset="0"/>
              </a:rPr>
              <a:t>Powering progress</a:t>
            </a:r>
            <a:endParaRPr lang="nl-NL" sz="1000" b="1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6299200"/>
            <a:ext cx="107950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r>
              <a:rPr lang="en-US" sz="1000">
                <a:solidFill>
                  <a:prstClr val="black"/>
                </a:solidFill>
                <a:ea typeface="+mn-ea"/>
                <a:cs typeface="Arial" charset="0"/>
              </a:rPr>
              <a:t>© Confidential</a:t>
            </a:r>
            <a:endParaRPr lang="nl-NL" sz="1000" b="1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10" name="AddCustomDate#1"/>
          <p:cNvSpPr txBox="1"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673100" y="4154488"/>
            <a:ext cx="1871663" cy="3603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r>
              <a:rPr lang="nl-NL" sz="1000" smtClean="0">
                <a:solidFill>
                  <a:prstClr val="black"/>
                </a:solidFill>
              </a:rPr>
              <a:t>September, 2011</a:t>
            </a:r>
            <a:endParaRPr lang="nl-NL" sz="10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>
          <a:xfrm>
            <a:off x="654592" y="2130425"/>
            <a:ext cx="7920000" cy="1469862"/>
          </a:xfrm>
        </p:spPr>
        <p:txBody>
          <a:bodyPr>
            <a:noAutofit/>
          </a:bodyPr>
          <a:lstStyle>
            <a:lvl1pPr>
              <a:defRPr sz="7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3286800"/>
            <a:ext cx="7920000" cy="550912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46113" y="3690000"/>
            <a:ext cx="7920000" cy="431800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rgbClr val="829DC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2352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os Title and Text blue line top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377825" y="6245225"/>
            <a:ext cx="314960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 Unicode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 Unicode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 Unicode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 Unicode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Your business technologists. </a:t>
            </a:r>
            <a:r>
              <a:rPr lang="en-US" sz="1000" b="1" dirty="0" smtClean="0">
                <a:solidFill>
                  <a:prstClr val="black"/>
                </a:solidFill>
              </a:rPr>
              <a:t>Powering progress</a:t>
            </a:r>
            <a:endParaRPr lang="nl-NL" sz="1000" b="1" dirty="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8488" y="1600201"/>
            <a:ext cx="8683992" cy="4140000"/>
          </a:xfrm>
          <a:noFill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prstClr val="black"/>
                </a:solidFill>
                <a:latin typeface="Lucida Sans" pitchFamily="34" charset="0"/>
                <a:cs typeface="Arial" charset="0"/>
              </a:defRPr>
            </a:lvl1pPr>
          </a:lstStyle>
          <a:p>
            <a:pPr>
              <a:defRPr/>
            </a:pPr>
            <a:fld id="{E36DF9EF-8F82-4653-BB1E-9DE40A9822EF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88423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os Title and Text black line top"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ddCustomFooter#1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190500" y="6253163"/>
            <a:ext cx="575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 | dd-mm-yyyy | Author </a:t>
            </a:r>
          </a:p>
          <a:p>
            <a:pPr algn="l"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Region | Sector | Division | Department </a:t>
            </a:r>
            <a:endParaRPr lang="nl-NL" sz="10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8488" y="1600201"/>
            <a:ext cx="8683992" cy="4140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Lucida Sans" pitchFamily="34" charset="0"/>
              </a:defRPr>
            </a:lvl1pPr>
          </a:lstStyle>
          <a:p>
            <a:pPr>
              <a:defRPr/>
            </a:pPr>
            <a:fld id="{D0F71DE6-6838-4168-A38F-47CC51841A51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76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isual right s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00" y="1600200"/>
            <a:ext cx="5623200" cy="414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012000" y="1605600"/>
            <a:ext cx="2808000" cy="4140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66594A5-2DE3-4283-AD90-AE2E4001FB66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3730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os Title and Text visual left side"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ddCustomFooter#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" y="6253163"/>
            <a:ext cx="575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 | dd-mm-yyyy | Author </a:t>
            </a:r>
          </a:p>
          <a:p>
            <a:pPr algn="l"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Region | Sector | Division | Department </a:t>
            </a:r>
            <a:endParaRPr lang="nl-NL" sz="10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75856" y="1600201"/>
            <a:ext cx="5616624" cy="4140000"/>
          </a:xfrm>
          <a:noFill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290397" y="1606473"/>
            <a:ext cx="2808288" cy="4140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Lucida Sans" pitchFamily="34" charset="0"/>
              </a:defRPr>
            </a:lvl1pPr>
          </a:lstStyle>
          <a:p>
            <a:pPr>
              <a:defRPr/>
            </a:pPr>
            <a:fld id="{D8742A48-25BE-49FE-8139-2E243DB6E6A0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5713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os Title and Text visual right side"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7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ddCustomFooter#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" y="6253163"/>
            <a:ext cx="575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 | dd-mm-yyyy | Author </a:t>
            </a:r>
          </a:p>
          <a:p>
            <a:pPr algn="l"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Region | Sector | Division | Department </a:t>
            </a:r>
            <a:endParaRPr lang="nl-NL" sz="10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8488" y="1600201"/>
            <a:ext cx="5623600" cy="4140000"/>
          </a:xfrm>
          <a:noFill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6011863" y="1605600"/>
            <a:ext cx="2808287" cy="4140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Lucida Sans" pitchFamily="34" charset="0"/>
              </a:defRPr>
            </a:lvl1pPr>
          </a:lstStyle>
          <a:p>
            <a:pPr>
              <a:defRPr/>
            </a:pPr>
            <a:fld id="{BAE2DAE9-AF3E-494F-9189-18FD8740A905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4820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os 2 column Title and Text visual left side"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ddCustomFooter#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" y="6253163"/>
            <a:ext cx="575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 | dd-mm-yyyy | Author </a:t>
            </a:r>
          </a:p>
          <a:p>
            <a:pPr algn="l"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Region | Sector | Division | Department </a:t>
            </a:r>
            <a:endParaRPr lang="nl-NL" sz="10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38906" y="1600201"/>
            <a:ext cx="4253573" cy="4140000"/>
          </a:xfrm>
          <a:noFill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291600" y="1605600"/>
            <a:ext cx="4103688" cy="4140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Lucida Sans" pitchFamily="34" charset="0"/>
              </a:defRPr>
            </a:lvl1pPr>
          </a:lstStyle>
          <a:p>
            <a:pPr>
              <a:defRPr/>
            </a:pPr>
            <a:fld id="{62809EE2-8BB2-4863-A30A-4D3EE0F89F70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9263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os 2 column Title and Text visual right side"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ddCustomFooter#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" y="6253163"/>
            <a:ext cx="575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 | dd-mm-yyyy | Author </a:t>
            </a:r>
          </a:p>
          <a:p>
            <a:pPr algn="l"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Region | Sector | Division | Department </a:t>
            </a:r>
            <a:endParaRPr lang="nl-NL" sz="10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8488" y="1600201"/>
            <a:ext cx="4263151" cy="4140000"/>
          </a:xfrm>
          <a:noFill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4716463" y="1605600"/>
            <a:ext cx="4103687" cy="4140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Lucida Sans" pitchFamily="34" charset="0"/>
              </a:defRPr>
            </a:lvl1pPr>
          </a:lstStyle>
          <a:p>
            <a:pPr>
              <a:defRPr/>
            </a:pPr>
            <a:fld id="{7CD363C5-0E6A-4661-90AB-A816EA0F852B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55794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ddCustomFooter#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" y="6253163"/>
            <a:ext cx="575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 | dd-mm-yyyy | Author </a:t>
            </a:r>
          </a:p>
          <a:p>
            <a:pPr algn="l"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Region | Sector | Division | Department </a:t>
            </a:r>
            <a:endParaRPr lang="nl-NL" sz="1000" smtClean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6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01625" y="5084763"/>
            <a:ext cx="320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Lucida Sans" pitchFamily="34" charset="0"/>
              <a:buNone/>
              <a:defRPr/>
            </a:pPr>
            <a:r>
              <a:rPr lang="en-US" sz="1400" smtClean="0">
                <a:solidFill>
                  <a:srgbClr val="FFFFFF"/>
                </a:solidFill>
                <a:ea typeface="+mn-ea"/>
              </a:rPr>
              <a:t>www.atos.net</a:t>
            </a:r>
            <a:endParaRPr lang="nl-NL" sz="1400" smtClean="0">
              <a:solidFill>
                <a:srgbClr val="FFFFFF"/>
              </a:solidFill>
              <a:ea typeface="+mn-ea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7963" y="6299200"/>
            <a:ext cx="314960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r>
              <a:rPr lang="en-US" sz="1000">
                <a:solidFill>
                  <a:prstClr val="black"/>
                </a:solidFill>
                <a:ea typeface="+mn-ea"/>
                <a:cs typeface="Arial" charset="0"/>
              </a:rPr>
              <a:t>Your business technologists. </a:t>
            </a:r>
            <a:r>
              <a:rPr lang="en-US" sz="1000" b="1">
                <a:solidFill>
                  <a:prstClr val="black"/>
                </a:solidFill>
                <a:ea typeface="+mn-ea"/>
                <a:cs typeface="Arial" charset="0"/>
              </a:rPr>
              <a:t>Powering progress</a:t>
            </a:r>
            <a:endParaRPr lang="nl-NL" sz="1000" b="1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0" y="6299200"/>
            <a:ext cx="107950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r>
              <a:rPr lang="en-US" sz="1000">
                <a:solidFill>
                  <a:prstClr val="black"/>
                </a:solidFill>
                <a:ea typeface="+mn-ea"/>
                <a:cs typeface="Arial" charset="0"/>
              </a:rPr>
              <a:t>© Confidential</a:t>
            </a:r>
            <a:endParaRPr lang="nl-NL" sz="1000" b="1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10" name="AddNotifier#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0825" y="5661025"/>
            <a:ext cx="6862763" cy="581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r>
              <a:rPr lang="en-US" sz="800" smtClean="0">
                <a:solidFill>
                  <a:prstClr val="black"/>
                </a:solidFill>
                <a:ea typeface="+mn-ea"/>
                <a:cs typeface="Arial" charset="0"/>
              </a:rPr>
              <a:t>Atos, the Atos logo, Atos Consulting, Atos Worldline, Atos Sphere, Atos Cloud and Atos WorldGrid</a:t>
            </a:r>
          </a:p>
          <a:p>
            <a:pPr>
              <a:defRPr/>
            </a:pPr>
            <a:r>
              <a:rPr lang="en-US" sz="800" smtClean="0">
                <a:solidFill>
                  <a:prstClr val="black"/>
                </a:solidFill>
                <a:ea typeface="+mn-ea"/>
                <a:cs typeface="Arial" charset="0"/>
              </a:rPr>
              <a:t>are registered trademarks of Atos SA. June 2011</a:t>
            </a:r>
          </a:p>
          <a:p>
            <a:pPr>
              <a:defRPr/>
            </a:pPr>
            <a:r>
              <a:rPr lang="en-US" sz="800" smtClean="0">
                <a:solidFill>
                  <a:prstClr val="black"/>
                </a:solidFill>
                <a:ea typeface="+mn-ea"/>
                <a:cs typeface="Arial" charset="0"/>
              </a:rPr>
              <a:t>© 2011 Atos. Confidential information owned by Atos, to be used by the recipient only. This document, or any part of it, </a:t>
            </a:r>
          </a:p>
          <a:p>
            <a:pPr>
              <a:defRPr/>
            </a:pPr>
            <a:r>
              <a:rPr lang="en-US" sz="800" smtClean="0">
                <a:solidFill>
                  <a:prstClr val="black"/>
                </a:solidFill>
                <a:ea typeface="+mn-ea"/>
                <a:cs typeface="Arial" charset="0"/>
              </a:rPr>
              <a:t>may not be reproduced, copied, circulated and/or distributed nor quoted without prior written approval from Atos.</a:t>
            </a:r>
            <a:endParaRPr lang="nl-NL" sz="800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>
          <a:xfrm>
            <a:off x="3419872" y="1268761"/>
            <a:ext cx="5155600" cy="1152128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3382144"/>
            <a:ext cx="5080294" cy="1902758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59095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hort title visual"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ddCustomFooter#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" y="6253163"/>
            <a:ext cx="575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 | dd-mm-yyyy | Author </a:t>
            </a:r>
          </a:p>
          <a:p>
            <a:pPr algn="l"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Region | Sector | Division | Department </a:t>
            </a:r>
            <a:endParaRPr lang="nl-NL" sz="1000" smtClean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7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7963" y="6299200"/>
            <a:ext cx="314960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r>
              <a:rPr lang="en-US" sz="1000">
                <a:solidFill>
                  <a:prstClr val="black"/>
                </a:solidFill>
                <a:ea typeface="+mn-ea"/>
                <a:cs typeface="Arial" charset="0"/>
              </a:rPr>
              <a:t>Your business technologists. </a:t>
            </a:r>
            <a:r>
              <a:rPr lang="en-US" sz="1000" b="1">
                <a:solidFill>
                  <a:prstClr val="black"/>
                </a:solidFill>
                <a:ea typeface="+mn-ea"/>
                <a:cs typeface="Arial" charset="0"/>
              </a:rPr>
              <a:t>Powering progress</a:t>
            </a:r>
            <a:endParaRPr lang="nl-NL" sz="1000" b="1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6299200"/>
            <a:ext cx="107950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r>
              <a:rPr lang="en-US" sz="1000">
                <a:solidFill>
                  <a:prstClr val="black"/>
                </a:solidFill>
                <a:ea typeface="+mn-ea"/>
                <a:cs typeface="Arial" charset="0"/>
              </a:rPr>
              <a:t>© Confidential</a:t>
            </a:r>
            <a:endParaRPr lang="nl-NL" sz="1000" b="1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10" name="AddCustomDate#1"/>
          <p:cNvSpPr txBox="1"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658813" y="5126038"/>
            <a:ext cx="2771775" cy="3905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r>
              <a:rPr lang="nl-NL" sz="1000" smtClean="0">
                <a:solidFill>
                  <a:prstClr val="black"/>
                </a:solidFill>
              </a:rPr>
              <a:t>September, 2011</a:t>
            </a:r>
            <a:endParaRPr lang="nl-NL" sz="10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>
          <a:xfrm>
            <a:off x="654593" y="2780929"/>
            <a:ext cx="4605896" cy="1368151"/>
          </a:xfrm>
        </p:spPr>
        <p:txBody>
          <a:bodyPr>
            <a:noAutofit/>
          </a:bodyPr>
          <a:lstStyle>
            <a:lvl1pPr>
              <a:defRPr sz="1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295" y="4174456"/>
            <a:ext cx="4587679" cy="550912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46114" y="4652813"/>
            <a:ext cx="4592848" cy="360363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9548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hort titl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9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ddCustomFooter#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" y="6253163"/>
            <a:ext cx="575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 | dd-mm-yyyy | Author </a:t>
            </a:r>
          </a:p>
          <a:p>
            <a:pPr algn="l"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Region | Sector | Division | Department </a:t>
            </a:r>
            <a:endParaRPr lang="nl-NL" sz="1000" smtClean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8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7963" y="6299200"/>
            <a:ext cx="314960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r>
              <a:rPr lang="en-US" sz="1000">
                <a:solidFill>
                  <a:prstClr val="black"/>
                </a:solidFill>
                <a:ea typeface="+mn-ea"/>
                <a:cs typeface="Arial" charset="0"/>
              </a:rPr>
              <a:t>Your business technologists. </a:t>
            </a:r>
            <a:r>
              <a:rPr lang="en-US" sz="1000" b="1">
                <a:solidFill>
                  <a:prstClr val="black"/>
                </a:solidFill>
                <a:ea typeface="+mn-ea"/>
                <a:cs typeface="Arial" charset="0"/>
              </a:rPr>
              <a:t>Powering progress</a:t>
            </a:r>
            <a:endParaRPr lang="nl-NL" sz="1000" b="1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6299200"/>
            <a:ext cx="1079500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r>
              <a:rPr lang="en-US" sz="1000">
                <a:solidFill>
                  <a:prstClr val="black"/>
                </a:solidFill>
                <a:ea typeface="+mn-ea"/>
                <a:cs typeface="Arial" charset="0"/>
              </a:rPr>
              <a:t>© Confidential</a:t>
            </a:r>
            <a:endParaRPr lang="nl-NL" sz="1000" b="1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11" name="AddCustomDate#1"/>
          <p:cNvSpPr txBox="1"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182813" y="4525963"/>
            <a:ext cx="2771775" cy="3905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r>
              <a:rPr lang="nl-NL" sz="1000" smtClean="0">
                <a:solidFill>
                  <a:prstClr val="black"/>
                </a:solidFill>
              </a:rPr>
              <a:t>September, 2011</a:t>
            </a:r>
            <a:endParaRPr lang="nl-NL" sz="10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>
          <a:xfrm>
            <a:off x="2160000" y="2277032"/>
            <a:ext cx="4572240" cy="1440000"/>
          </a:xfrm>
        </p:spPr>
        <p:txBody>
          <a:bodyPr>
            <a:noAutofit/>
          </a:bodyPr>
          <a:lstStyle>
            <a:lvl1pPr algn="l">
              <a:defRPr sz="1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25" y="3690000"/>
            <a:ext cx="4581816" cy="550912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rgbClr val="829DC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145245" y="4077072"/>
            <a:ext cx="4586996" cy="576263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829DC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032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o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7160" y="1453896"/>
            <a:ext cx="8750808" cy="4636008"/>
          </a:xfrm>
          <a:prstGeom prst="rect">
            <a:avLst/>
          </a:prstGeom>
        </p:spPr>
        <p:txBody>
          <a:bodyPr/>
          <a:lstStyle>
            <a:lvl1pPr>
              <a:buClr>
                <a:srgbClr val="0066A1"/>
              </a:buClr>
              <a:buFont typeface="Lucida Sans Unicode" pitchFamily="34" charset="0"/>
              <a:buChar char="▶"/>
              <a:defRPr lang="en-US" sz="1600" kern="1200" dirty="0" smtClean="0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defRPr>
            </a:lvl1pPr>
            <a:lvl2pPr>
              <a:defRPr lang="en-US" sz="1600" kern="1200" dirty="0" smtClean="0">
                <a:solidFill>
                  <a:srgbClr val="000000"/>
                </a:solidFill>
                <a:latin typeface="Verdana"/>
                <a:ea typeface="Arial" charset="0"/>
                <a:cs typeface="Verdana"/>
              </a:defRPr>
            </a:lvl2pPr>
            <a:lvl3pPr>
              <a:defRPr lang="en-US" sz="1600" kern="1200" dirty="0" smtClean="0">
                <a:solidFill>
                  <a:srgbClr val="000000"/>
                </a:solidFill>
                <a:latin typeface="Verdana"/>
                <a:ea typeface="Arial" charset="0"/>
                <a:cs typeface="Verdana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76238"/>
            <a:ext cx="6184900" cy="7604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r>
              <a:rPr lang="en-US" dirty="0" smtClean="0"/>
              <a:t>style</a:t>
            </a:r>
            <a:endParaRPr lang="fr-FR" dirty="0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1F614F-C2F1-4DF4-9983-700A71B4B97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7" name="Date Placeholder 19"/>
          <p:cNvSpPr>
            <a:spLocks noGrp="1"/>
          </p:cNvSpPr>
          <p:nvPr>
            <p:ph type="dt" sz="half" idx="12"/>
          </p:nvPr>
        </p:nvSpPr>
        <p:spPr>
          <a:xfrm>
            <a:off x="6748463" y="384175"/>
            <a:ext cx="1189037" cy="27463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Jan 2012</a:t>
            </a:r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GBU APAC SI SAP</a:t>
            </a:r>
          </a:p>
        </p:txBody>
      </p:sp>
    </p:spTree>
    <p:extLst>
      <p:ext uri="{BB962C8B-B14F-4D97-AF65-F5344CB8AC3E}">
        <p14:creationId xmlns:p14="http://schemas.microsoft.com/office/powerpoint/2010/main" val="24152369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8800" y="1600200"/>
            <a:ext cx="8643937" cy="4329130"/>
          </a:xfrm>
          <a:prstGeom prst="rect">
            <a:avLst/>
          </a:prstGeom>
        </p:spPr>
        <p:txBody>
          <a:bodyPr/>
          <a:lstStyle>
            <a:lvl1pPr marR="0" indent="-270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66A1"/>
              </a:buClr>
              <a:buSzTx/>
              <a:tabLst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defRPr>
            </a:lvl1pPr>
            <a:lvl2pPr marR="0" indent="-270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66A1"/>
              </a:buClr>
              <a:buSzTx/>
              <a:tabLst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defRPr>
            </a:lvl2pPr>
            <a:lvl3pPr marR="0" indent="-270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66A1"/>
              </a:buClr>
              <a:buSzTx/>
              <a:tabLst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defRPr>
            </a:lvl3pPr>
            <a:lvl4pPr marR="0" indent="-270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66A1"/>
              </a:buClr>
              <a:buSzTx/>
              <a:tabLst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defRPr>
            </a:lvl4pPr>
            <a:lvl5pPr marR="0" indent="-270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66A1"/>
              </a:buClr>
              <a:buSzTx/>
              <a:tabLst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90500" y="725488"/>
            <a:ext cx="8686800" cy="402336"/>
          </a:xfrm>
          <a:prstGeom prst="rect">
            <a:avLst/>
          </a:prstGeom>
        </p:spPr>
        <p:txBody>
          <a:bodyPr/>
          <a:lstStyle>
            <a:lvl1pPr>
              <a:buNone/>
              <a:defRPr sz="2200" b="1">
                <a:latin typeface="Lucida Sans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0500" y="1142984"/>
            <a:ext cx="8686800" cy="402336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Lucida Sans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549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 visual left s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400" y="1600200"/>
            <a:ext cx="4255200" cy="414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91600" y="1605600"/>
            <a:ext cx="4104000" cy="4140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28C5ED2-99BE-4DC6-AE5B-BC5253232587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50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 visual right s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00" y="1600200"/>
            <a:ext cx="4262400" cy="414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16000" y="1605600"/>
            <a:ext cx="4104000" cy="4140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08984B6-AF78-4AC3-BE7A-752A5C9EB229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2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60B60F-8F1C-4D1C-835A-31FEC72A56A8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234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57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" y="727075"/>
            <a:ext cx="86836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9550" y="1600200"/>
            <a:ext cx="86868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675" y="6199188"/>
            <a:ext cx="638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5864B0A-5FE9-4FD5-A8FC-6A89893E35D0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Lucida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Lucida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Lucida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Lucida Sans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Lucida Sans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Lucida Sans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Lucida Sans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Lucida Sans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Lucida Sans Unicode" pitchFamily="34" charset="0"/>
        <a:buChar char="▶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rtl="0" eaLnBrk="0" fontAlgn="base" hangingPunct="0">
        <a:spcBef>
          <a:spcPts val="388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ddCustomFooter#1"/>
          <p:cNvSpPr txBox="1">
            <a:spLocks noChangeArrowheads="1"/>
          </p:cNvSpPr>
          <p:nvPr/>
        </p:nvSpPr>
        <p:spPr bwMode="auto">
          <a:xfrm>
            <a:off x="190500" y="6253163"/>
            <a:ext cx="5759450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ucida Sans" pitchFamily="34" charset="0"/>
                <a:ea typeface="MS PGothic"/>
                <a:cs typeface="MS PGothic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ucida Sans" pitchFamily="34" charset="0"/>
                <a:ea typeface="MS PGothic"/>
                <a:cs typeface="MS PGothic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ucida Sans" pitchFamily="34" charset="0"/>
                <a:ea typeface="MS PGothic"/>
                <a:cs typeface="MS PGothic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ucida Sans" pitchFamily="34" charset="0"/>
                <a:ea typeface="MS PGothic"/>
                <a:cs typeface="MS PGothic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ucida Sans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  <a:ea typeface="MS PGothic"/>
                <a:cs typeface="MS PGothic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       | 01-11-2011 | System Integration – Global SAP</a:t>
            </a:r>
          </a:p>
          <a:p>
            <a:pPr eaLnBrk="1" hangingPunct="1">
              <a:defRPr/>
            </a:pP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All Regions | All Sectors | All Divisions | All Departments</a:t>
            </a:r>
            <a:endParaRPr lang="nl-NL" sz="10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" y="725488"/>
            <a:ext cx="86836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7963" y="1665288"/>
            <a:ext cx="868521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01613" y="6205538"/>
            <a:ext cx="638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84780A15-424F-4E4B-B714-F098DA44E5FC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ea typeface="MS PGothic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ea typeface="MS PGothic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ea typeface="MS PGothic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ea typeface="MS PGothic" pitchFamily="34" charset="-128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ea typeface="ＭＳ Ｐゴシック" charset="-128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ea typeface="ＭＳ Ｐゴシック" charset="-128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ea typeface="ＭＳ Ｐゴシック" charset="-128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ea typeface="ＭＳ Ｐゴシック" charset="-128"/>
          <a:cs typeface="Arial" pitchFamily="34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Lucida Sans Unicode" pitchFamily="34" charset="0"/>
        <a:buChar char="▶"/>
        <a:defRPr sz="16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39750" indent="-269875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Arial" pitchFamily="34" charset="0"/>
          <a:cs typeface="+mn-cs"/>
        </a:defRPr>
      </a:lvl2pPr>
      <a:lvl3pPr marL="809625" indent="-268288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  <a:ea typeface="Arial" pitchFamily="34" charset="0"/>
          <a:cs typeface="+mn-cs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Arial" pitchFamily="34" charset="0"/>
          <a:cs typeface="+mn-cs"/>
        </a:defRPr>
      </a:lvl4pPr>
      <a:lvl5pPr marL="1349375" indent="-268288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  <a:ea typeface="Arial" pitchFamily="34" charset="0"/>
          <a:cs typeface="+mn-cs"/>
        </a:defRPr>
      </a:lvl5pPr>
      <a:lvl6pPr marL="1806575" indent="-268288" algn="l" rtl="0" fontAlgn="base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  <a:ea typeface="Arial" pitchFamily="34" charset="0"/>
          <a:cs typeface="+mn-cs"/>
        </a:defRPr>
      </a:lvl6pPr>
      <a:lvl7pPr marL="2263775" indent="-268288" algn="l" rtl="0" fontAlgn="base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  <a:ea typeface="Arial" pitchFamily="34" charset="0"/>
          <a:cs typeface="+mn-cs"/>
        </a:defRPr>
      </a:lvl7pPr>
      <a:lvl8pPr marL="2720975" indent="-268288" algn="l" rtl="0" fontAlgn="base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  <a:ea typeface="Arial" pitchFamily="34" charset="0"/>
          <a:cs typeface="+mn-cs"/>
        </a:defRPr>
      </a:lvl8pPr>
      <a:lvl9pPr marL="3178175" indent="-268288" algn="l" rtl="0" fontAlgn="base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  <a:ea typeface="Arial" pitchFamily="34" charset="0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ddCustomFooter#1"/>
          <p:cNvSpPr txBox="1">
            <a:spLocks noChangeArrowheads="1"/>
          </p:cNvSpPr>
          <p:nvPr/>
        </p:nvSpPr>
        <p:spPr bwMode="auto">
          <a:xfrm>
            <a:off x="190500" y="6253163"/>
            <a:ext cx="575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       | dd-mm-yyyy</a:t>
            </a:r>
          </a:p>
          <a:p>
            <a:pPr algn="l"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Reference &lt;Customer Name&gt;</a:t>
            </a:r>
            <a:endParaRPr lang="nl-NL" sz="10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" y="725488"/>
            <a:ext cx="86836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41675" y="1600200"/>
            <a:ext cx="5614988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93675" y="6210300"/>
            <a:ext cx="638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solidFill>
                  <a:srgbClr val="000000"/>
                </a:solidFill>
                <a:latin typeface="Lucida Sans Unicode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96A7206-467B-4F5C-9E15-64ED16A14ED7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  <p:sldLayoutId id="214748432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cs typeface="Arial" pitchFamily="34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Lucida Sans Unicode" pitchFamily="34" charset="0"/>
        <a:buChar char="▶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809625" indent="-268288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349375" indent="-268288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1806575" indent="-268288" algn="l" rtl="0" fontAlgn="base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263775" indent="-268288" algn="l" rtl="0" fontAlgn="base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2720975" indent="-268288" algn="l" rtl="0" fontAlgn="base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178175" indent="-268288" algn="l" rtl="0" fontAlgn="base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ddCustomFooter#1"/>
          <p:cNvSpPr txBox="1">
            <a:spLocks noChangeArrowheads="1"/>
          </p:cNvSpPr>
          <p:nvPr/>
        </p:nvSpPr>
        <p:spPr bwMode="auto">
          <a:xfrm>
            <a:off x="190500" y="6253163"/>
            <a:ext cx="5759450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ucida Sans" pitchFamily="34" charset="0"/>
                <a:ea typeface="MS PGothic"/>
                <a:cs typeface="MS PGothic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ucida Sans" pitchFamily="34" charset="0"/>
                <a:ea typeface="MS PGothic"/>
                <a:cs typeface="MS PGothic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ucida Sans" pitchFamily="34" charset="0"/>
                <a:ea typeface="MS PGothic"/>
                <a:cs typeface="MS PGothic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ucida Sans" pitchFamily="34" charset="0"/>
                <a:ea typeface="MS PGothic"/>
                <a:cs typeface="MS PGothic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ucida Sans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  <a:ea typeface="MS PGothic"/>
                <a:cs typeface="MS PGothic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       | 01-11-2011 | System Integration – Global SAP</a:t>
            </a:r>
          </a:p>
          <a:p>
            <a:pPr eaLnBrk="1" hangingPunct="1">
              <a:defRPr/>
            </a:pP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All Regions | All Sectors | All Divisions | All Departments</a:t>
            </a:r>
            <a:endParaRPr lang="nl-NL" sz="10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" y="725488"/>
            <a:ext cx="86836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7963" y="1665288"/>
            <a:ext cx="868521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01613" y="6205538"/>
            <a:ext cx="638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Lucida Sans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25F24E4F-1687-4239-9F6E-76C1D0843A49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  <p:sldLayoutId id="214748433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ea typeface="MS PGothic" pitchFamily="34" charset="-128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ea typeface="MS PGothic" pitchFamily="34" charset="-128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ea typeface="MS PGothic" pitchFamily="34" charset="-128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ea typeface="MS PGothic" pitchFamily="34" charset="-128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ea typeface="MS PGothic" pitchFamily="34" charset="-128"/>
          <a:cs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Lucida Sans Unicode" pitchFamily="34" charset="0"/>
        <a:buChar char="▶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2pPr>
      <a:lvl3pPr marL="809625" indent="-268288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1349375" indent="-268288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1806575" indent="-268288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263775" indent="-268288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2720975" indent="-268288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178175" indent="-268288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ddCustomFooter#1"/>
          <p:cNvSpPr txBox="1">
            <a:spLocks noChangeArrowheads="1"/>
          </p:cNvSpPr>
          <p:nvPr/>
        </p:nvSpPr>
        <p:spPr bwMode="auto">
          <a:xfrm>
            <a:off x="190500" y="6253163"/>
            <a:ext cx="5759450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       | 01-11-2011</a:t>
            </a:r>
          </a:p>
          <a:p>
            <a:pPr eaLnBrk="1" hangingPunct="1">
              <a:defRPr/>
            </a:pPr>
            <a:r>
              <a:rPr lang="en-US" sz="1000" smtClean="0">
                <a:solidFill>
                  <a:srgbClr val="000000"/>
                </a:solidFill>
                <a:ea typeface="+mn-ea"/>
              </a:rPr>
              <a:t>Reference Arizona Chemicals</a:t>
            </a:r>
            <a:endParaRPr lang="nl-NL" sz="10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" y="725488"/>
            <a:ext cx="86836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41675" y="1600200"/>
            <a:ext cx="5614988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93675" y="6210300"/>
            <a:ext cx="638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Lucida Sans Unicode" pitchFamily="34" charset="0"/>
                <a:ea typeface="+mn-ea"/>
              </a:defRPr>
            </a:lvl1pPr>
          </a:lstStyle>
          <a:p>
            <a:pPr>
              <a:defRPr/>
            </a:pPr>
            <a:fld id="{E329EC60-5E99-41AF-8E2C-E5353A29A9D4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ucida Sans" pitchFamily="34" charset="0"/>
          <a:cs typeface="Arial" pitchFamily="34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Lucida Sans Unicode" pitchFamily="34" charset="0"/>
        <a:buChar char="▶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809625" indent="-268288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349375" indent="-268288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1806575" indent="-268288" algn="l" rtl="0" fontAlgn="base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263775" indent="-268288" algn="l" rtl="0" fontAlgn="base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2720975" indent="-268288" algn="l" rtl="0" fontAlgn="base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178175" indent="-268288" algn="l" rtl="0" fontAlgn="base">
        <a:spcBef>
          <a:spcPct val="20000"/>
        </a:spcBef>
        <a:spcAft>
          <a:spcPct val="0"/>
        </a:spcAft>
        <a:buClr>
          <a:srgbClr val="0065A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6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190500" y="725488"/>
            <a:ext cx="86836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207963" y="1600200"/>
            <a:ext cx="868521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193675" y="6210300"/>
            <a:ext cx="638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prstClr val="black"/>
                </a:solidFill>
                <a:latin typeface="Lucida Sans Unicode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8568E5D-BD93-4D3E-8CA5-2EA802F15CAA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  <p:sp>
        <p:nvSpPr>
          <p:cNvPr id="12" name="TextBox 8"/>
          <p:cNvSpPr txBox="1">
            <a:spLocks noChangeArrowheads="1"/>
          </p:cNvSpPr>
          <p:nvPr userDrawn="1"/>
        </p:nvSpPr>
        <p:spPr bwMode="auto">
          <a:xfrm>
            <a:off x="250825" y="6275388"/>
            <a:ext cx="3425825" cy="2460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 Unicode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 Unicode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 Unicode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 Unicode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prstClr val="black"/>
                </a:solidFill>
              </a:rPr>
              <a:t>Your business technologists. </a:t>
            </a:r>
            <a:r>
              <a:rPr lang="en-US" sz="1000" b="1" smtClean="0">
                <a:solidFill>
                  <a:prstClr val="black"/>
                </a:solidFill>
              </a:rPr>
              <a:t>Powering progress</a:t>
            </a:r>
            <a:endParaRPr lang="nl-NL" sz="1000" b="1" smtClean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Lucida Sans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Lucida Sans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Lucida Sans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Lucida Sans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Lucida Sans Unicode" pitchFamily="34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Lucida Sans Unicode" pitchFamily="34" charset="0"/>
        <a:buChar char="▶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39750" indent="-269875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Lucida San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809625" indent="-268288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Lucida Sans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Lucida San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349375" indent="-268288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Lucida Sans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2413" y="252413"/>
            <a:ext cx="6445250" cy="90487"/>
          </a:xfrm>
          <a:prstGeom prst="rect">
            <a:avLst/>
          </a:prstGeom>
          <a:solidFill>
            <a:srgbClr val="0066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3238" y="252413"/>
            <a:ext cx="2038350" cy="904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2413" y="1252538"/>
            <a:ext cx="8640762" cy="174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4800600" y="6537325"/>
            <a:ext cx="622300" cy="238125"/>
          </a:xfrm>
          <a:prstGeom prst="rect">
            <a:avLst/>
          </a:prstGeom>
        </p:spPr>
        <p:txBody>
          <a:bodyPr vert="horz" lIns="100584" tIns="45720" rIns="100584" bIns="45720" rtlCol="0" anchor="ctr"/>
          <a:lstStyle>
            <a:lvl1pPr algn="ctr">
              <a:defRPr sz="900">
                <a:solidFill>
                  <a:prstClr val="black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08A9971-E42E-4E40-BEBB-D0FEEAB2219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2"/>
          </p:nvPr>
        </p:nvSpPr>
        <p:spPr>
          <a:xfrm>
            <a:off x="6748463" y="384175"/>
            <a:ext cx="1192212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 2012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757988" y="603250"/>
            <a:ext cx="2101850" cy="4667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prstClr val="black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GBU APAC SI SAP</a:t>
            </a:r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252413" y="6284913"/>
            <a:ext cx="8640762" cy="174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Lucida Sans" pitchFamily="34" charset="0"/>
              <a:cs typeface="Arial" pitchFamily="34" charset="0"/>
            </a:endParaRPr>
          </a:p>
        </p:txBody>
      </p:sp>
      <p:pic>
        <p:nvPicPr>
          <p:cNvPr id="7177" name="Picture 12" descr="ATOS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6454775"/>
            <a:ext cx="739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3" descr="Powering_Progress.p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6572250"/>
            <a:ext cx="27432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fr-FR" sz="2400" b="1" kern="1200" dirty="0">
          <a:solidFill>
            <a:srgbClr val="000000"/>
          </a:solidFill>
          <a:latin typeface="Verdana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190500" y="727075"/>
            <a:ext cx="8683625" cy="614363"/>
          </a:xfrm>
        </p:spPr>
        <p:txBody>
          <a:bodyPr/>
          <a:lstStyle/>
          <a:p>
            <a:pPr eaLnBrk="1" hangingPunct="1"/>
            <a:r>
              <a:rPr lang="en-US" dirty="0" smtClean="0"/>
              <a:t>Cesar </a:t>
            </a:r>
            <a:r>
              <a:rPr lang="en-US" dirty="0" err="1" smtClean="0"/>
              <a:t>Mical</a:t>
            </a:r>
            <a:r>
              <a:rPr lang="en-US" dirty="0" smtClean="0"/>
              <a:t> – SAP </a:t>
            </a:r>
            <a:r>
              <a:rPr lang="en-US" dirty="0" smtClean="0"/>
              <a:t>MM Consultant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 smtClean="0"/>
          </a:p>
        </p:txBody>
      </p:sp>
      <p:sp>
        <p:nvSpPr>
          <p:cNvPr id="77827" name="Rectangle 8"/>
          <p:cNvSpPr>
            <a:spLocks noChangeArrowheads="1"/>
          </p:cNvSpPr>
          <p:nvPr/>
        </p:nvSpPr>
        <p:spPr bwMode="auto">
          <a:xfrm>
            <a:off x="322263" y="3608388"/>
            <a:ext cx="4230687" cy="2413000"/>
          </a:xfrm>
          <a:prstGeom prst="rect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/>
          <a:p>
            <a:pPr marL="182563" indent="-182563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GB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SAP Modules / Processes</a:t>
            </a:r>
          </a:p>
          <a:p>
            <a:pPr marL="363538" lvl="1" indent="-182563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GB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P2P (MM, SRM, Ariba), Source-to-Contract (SAP Sourcing, CLM)</a:t>
            </a:r>
          </a:p>
          <a:p>
            <a:pPr marL="363538" lvl="1" indent="-182563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MM Integration with FI, CO, PP, QM, WM, SD</a:t>
            </a:r>
          </a:p>
          <a:p>
            <a:pPr marL="182563" indent="-182563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GB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Technical</a:t>
            </a:r>
          </a:p>
          <a:p>
            <a:pPr marL="363538" lvl="1" indent="-182563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ABAP, SQL </a:t>
            </a:r>
          </a:p>
          <a:p>
            <a:pPr marL="182563" indent="-182563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GB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Methodical</a:t>
            </a:r>
          </a:p>
          <a:p>
            <a:pPr marL="363538" lvl="1" indent="-182563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GB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SAP customizing, prototyping and integration (conception, workshop, realization and support)</a:t>
            </a:r>
          </a:p>
          <a:p>
            <a:pPr marL="363538" lvl="1" indent="-182563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GB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Solution design/redesign (process, object, data modelling)</a:t>
            </a:r>
          </a:p>
          <a:p>
            <a:pPr marL="363538" lvl="1" indent="-182563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Fit/gap analysis, template</a:t>
            </a:r>
          </a:p>
          <a:p>
            <a:pPr marL="182563" indent="-182563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GB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Soft Skills</a:t>
            </a:r>
          </a:p>
          <a:p>
            <a:pPr marL="363538" lvl="1" indent="-182563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Planning and organizational methods, Analytical skills, </a:t>
            </a:r>
            <a:r>
              <a:rPr lang="en-GB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Team player</a:t>
            </a:r>
          </a:p>
          <a:p>
            <a:pPr marL="363538" indent="-182563">
              <a:spcAft>
                <a:spcPts val="300"/>
              </a:spcAft>
              <a:buFont typeface="Wingdings" pitchFamily="2" charset="2"/>
              <a:buChar char="§"/>
              <a:defRPr/>
            </a:pPr>
            <a:endParaRPr lang="en-GB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828" name="Rectangle 10"/>
          <p:cNvSpPr>
            <a:spLocks noChangeArrowheads="1"/>
          </p:cNvSpPr>
          <p:nvPr/>
        </p:nvSpPr>
        <p:spPr bwMode="auto">
          <a:xfrm>
            <a:off x="4589463" y="3609975"/>
            <a:ext cx="4230687" cy="2411413"/>
          </a:xfrm>
          <a:prstGeom prst="rect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0" bIns="36000"/>
          <a:lstStyle/>
          <a:p>
            <a:pPr marL="182563" indent="-182563">
              <a:buFont typeface="Wingdings" pitchFamily="2" charset="2"/>
              <a:buChar char="§"/>
            </a:pPr>
            <a:r>
              <a:rPr lang="en-GB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TOTAL: </a:t>
            </a:r>
            <a:r>
              <a:rPr lang="en-GB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 enrichment and migration (material, vendor, contracts, SRM and Ariba catalogues) in SAP, SRM and Ariba</a:t>
            </a: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MONOPRIX: </a:t>
            </a:r>
            <a:r>
              <a:rPr lang="en-GB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SAP Archiving solution design (FI, CO, MM, SD, LE), SAP Retail material listing process redesign</a:t>
            </a: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BORG WARNER: </a:t>
            </a:r>
            <a:r>
              <a:rPr lang="en-GB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MM implementation (direct and indirect purchasing), Intrastat (import &amp; export) customization</a:t>
            </a: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RENAULT: </a:t>
            </a:r>
            <a:r>
              <a:rPr lang="en-GB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SAP solution design for manufactured vehicles, SAP solution redesign for part inventory and valuation management</a:t>
            </a: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NEO TECHNOLOGIES: </a:t>
            </a:r>
            <a:r>
              <a:rPr lang="en-GB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Project manager and SRM/MM consultant on logistics platform (for multimedia and utilities companies in Switzerland)</a:t>
            </a: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BRITISH AMERICAN TOBACCO: </a:t>
            </a:r>
            <a:r>
              <a:rPr lang="en-GB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SAP Project manager (SRM implementation, SAP Workflow implementation for MM/FI invoice management, data and process standardization to Core model)</a:t>
            </a:r>
          </a:p>
          <a:p>
            <a:pPr marL="363538" lvl="1" indent="-182563">
              <a:spcAft>
                <a:spcPts val="300"/>
              </a:spcAft>
              <a:buFont typeface="Wingdings" pitchFamily="2" charset="2"/>
              <a:buChar char="§"/>
            </a:pPr>
            <a:endParaRPr lang="en-GB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829" name="Rectangle 9"/>
          <p:cNvSpPr>
            <a:spLocks noChangeArrowheads="1"/>
          </p:cNvSpPr>
          <p:nvPr/>
        </p:nvSpPr>
        <p:spPr bwMode="auto">
          <a:xfrm>
            <a:off x="322263" y="3321050"/>
            <a:ext cx="4230687" cy="287338"/>
          </a:xfrm>
          <a:prstGeom prst="rect">
            <a:avLst/>
          </a:prstGeom>
          <a:solidFill>
            <a:srgbClr val="0066A2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lIns="72000" tIns="0" rIns="0" bIns="0" anchor="ctr"/>
          <a:lstStyle/>
          <a:p>
            <a:r>
              <a:rPr lang="en-US" sz="1400">
                <a:solidFill>
                  <a:srgbClr val="FFFFFF"/>
                </a:solidFill>
                <a:latin typeface="Lucida Sans" pitchFamily="34" charset="0"/>
                <a:cs typeface="Arial" pitchFamily="34" charset="0"/>
              </a:rPr>
              <a:t>Professional Skills</a:t>
            </a:r>
          </a:p>
        </p:txBody>
      </p:sp>
      <p:sp>
        <p:nvSpPr>
          <p:cNvPr id="77830" name="Rectangle 12"/>
          <p:cNvSpPr>
            <a:spLocks noChangeArrowheads="1"/>
          </p:cNvSpPr>
          <p:nvPr/>
        </p:nvSpPr>
        <p:spPr bwMode="auto">
          <a:xfrm>
            <a:off x="1547813" y="1951038"/>
            <a:ext cx="7272337" cy="1331912"/>
          </a:xfrm>
          <a:prstGeom prst="rect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36000" rIns="72000" bIns="36000"/>
          <a:lstStyle/>
          <a:p>
            <a:pPr marL="1074738" indent="-1074738">
              <a:spcAft>
                <a:spcPts val="600"/>
              </a:spcAft>
              <a:tabLst>
                <a:tab pos="1074738" algn="l"/>
              </a:tabLst>
            </a:pPr>
            <a:r>
              <a:rPr lang="en-US" sz="1000" b="1">
                <a:solidFill>
                  <a:srgbClr val="000000"/>
                </a:solidFill>
                <a:latin typeface="Lucida Sans" pitchFamily="34" charset="0"/>
                <a:cs typeface="Arial" pitchFamily="34" charset="0"/>
              </a:rPr>
              <a:t>Skills:</a:t>
            </a:r>
            <a:r>
              <a:rPr lang="en-US" sz="1000">
                <a:solidFill>
                  <a:srgbClr val="000000"/>
                </a:solidFill>
                <a:latin typeface="Lucida Sans" pitchFamily="34" charset="0"/>
                <a:cs typeface="Arial" pitchFamily="34" charset="0"/>
              </a:rPr>
              <a:t>	SAP Functional Consultant, Business Analyst</a:t>
            </a:r>
          </a:p>
          <a:p>
            <a:pPr marL="1074738" indent="-1074738">
              <a:spcAft>
                <a:spcPts val="600"/>
              </a:spcAft>
              <a:tabLst>
                <a:tab pos="1074738" algn="l"/>
              </a:tabLst>
            </a:pPr>
            <a:r>
              <a:rPr lang="en-US" sz="1000" b="1">
                <a:solidFill>
                  <a:srgbClr val="000000"/>
                </a:solidFill>
                <a:latin typeface="Lucida Sans" pitchFamily="34" charset="0"/>
                <a:cs typeface="Arial" pitchFamily="34" charset="0"/>
              </a:rPr>
              <a:t>Industry:</a:t>
            </a:r>
            <a:r>
              <a:rPr lang="en-US" sz="1000">
                <a:solidFill>
                  <a:srgbClr val="000000"/>
                </a:solidFill>
                <a:latin typeface="Lucida Sans" pitchFamily="34" charset="0"/>
                <a:cs typeface="Arial" pitchFamily="34" charset="0"/>
              </a:rPr>
              <a:t>	Automotive, Oil, Pharmaceutical, Utilities, Retail, Public Sector</a:t>
            </a:r>
          </a:p>
          <a:p>
            <a:pPr marL="1074738" indent="-1074738">
              <a:spcAft>
                <a:spcPts val="600"/>
              </a:spcAft>
              <a:tabLst>
                <a:tab pos="1074738" algn="l"/>
              </a:tabLst>
            </a:pPr>
            <a:r>
              <a:rPr lang="en-US" sz="1000" b="1">
                <a:solidFill>
                  <a:srgbClr val="000000"/>
                </a:solidFill>
                <a:latin typeface="Lucida Sans" pitchFamily="34" charset="0"/>
                <a:cs typeface="Arial" pitchFamily="34" charset="0"/>
              </a:rPr>
              <a:t>Languages:</a:t>
            </a:r>
            <a:r>
              <a:rPr lang="en-US" sz="1000">
                <a:solidFill>
                  <a:srgbClr val="000000"/>
                </a:solidFill>
                <a:latin typeface="Lucida Sans" pitchFamily="34" charset="0"/>
                <a:cs typeface="Arial" pitchFamily="34" charset="0"/>
              </a:rPr>
              <a:t>	French (native), English (business fluent) </a:t>
            </a:r>
          </a:p>
          <a:p>
            <a:pPr marL="1074738" indent="-1074738">
              <a:tabLst>
                <a:tab pos="1074738" algn="l"/>
              </a:tabLst>
            </a:pPr>
            <a:r>
              <a:rPr lang="en-US" sz="1000" b="1">
                <a:solidFill>
                  <a:srgbClr val="000000"/>
                </a:solidFill>
                <a:latin typeface="Lucida Sans" pitchFamily="34" charset="0"/>
                <a:cs typeface="Arial" pitchFamily="34" charset="0"/>
              </a:rPr>
              <a:t>Education:</a:t>
            </a:r>
            <a:r>
              <a:rPr lang="en-US" sz="1000">
                <a:solidFill>
                  <a:srgbClr val="000000"/>
                </a:solidFill>
                <a:latin typeface="Lucida Sans" pitchFamily="34" charset="0"/>
                <a:cs typeface="Arial" pitchFamily="34" charset="0"/>
              </a:rPr>
              <a:t>	</a:t>
            </a:r>
            <a:r>
              <a:rPr lang="en-GB" sz="1000"/>
              <a:t>Master’s degree of Management with honours (Paris X)</a:t>
            </a:r>
          </a:p>
          <a:p>
            <a:pPr marL="1074738" indent="-1074738">
              <a:spcAft>
                <a:spcPts val="400"/>
              </a:spcAft>
              <a:tabLst>
                <a:tab pos="1074738" algn="l"/>
              </a:tabLst>
            </a:pPr>
            <a:r>
              <a:rPr lang="en-GB" sz="1000">
                <a:solidFill>
                  <a:srgbClr val="000000"/>
                </a:solidFill>
                <a:latin typeface="Lucida Sans" pitchFamily="34" charset="0"/>
                <a:cs typeface="Arial" pitchFamily="34" charset="0"/>
              </a:rPr>
              <a:t>	</a:t>
            </a:r>
            <a:r>
              <a:rPr lang="en-GB" sz="1000"/>
              <a:t>Technological University degree - Companies and Administration Management (Paris V)</a:t>
            </a:r>
          </a:p>
          <a:p>
            <a:pPr marL="1074738" indent="-1074738">
              <a:spcAft>
                <a:spcPts val="600"/>
              </a:spcAft>
              <a:tabLst>
                <a:tab pos="1074738" algn="l"/>
              </a:tabLst>
            </a:pPr>
            <a:r>
              <a:rPr lang="de-DE" sz="1000">
                <a:solidFill>
                  <a:srgbClr val="000000"/>
                </a:solidFill>
                <a:latin typeface="Lucida Sans" pitchFamily="34" charset="0"/>
                <a:cs typeface="Arial" pitchFamily="34" charset="0"/>
              </a:rPr>
              <a:t>	</a:t>
            </a:r>
            <a:r>
              <a:rPr lang="de-DE" sz="1000"/>
              <a:t>SAP Trainings in ABAP, SRM, MM, SAP Sourcing, FI, PP, RE-FX</a:t>
            </a:r>
            <a:endParaRPr lang="en-US" sz="1000"/>
          </a:p>
        </p:txBody>
      </p:sp>
      <p:sp>
        <p:nvSpPr>
          <p:cNvPr id="77831" name="Rectangle 13"/>
          <p:cNvSpPr>
            <a:spLocks noChangeArrowheads="1"/>
          </p:cNvSpPr>
          <p:nvPr/>
        </p:nvSpPr>
        <p:spPr bwMode="auto">
          <a:xfrm>
            <a:off x="1547813" y="1665288"/>
            <a:ext cx="7272337" cy="287337"/>
          </a:xfrm>
          <a:prstGeom prst="rect">
            <a:avLst/>
          </a:prstGeom>
          <a:solidFill>
            <a:srgbClr val="0066A2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lIns="72000" tIns="0" rIns="0" bIns="0" anchor="ctr"/>
          <a:lstStyle/>
          <a:p>
            <a:r>
              <a:rPr lang="en-US" sz="1400">
                <a:solidFill>
                  <a:srgbClr val="FFFFFF"/>
                </a:solidFill>
                <a:latin typeface="Lucida Sans" pitchFamily="34" charset="0"/>
                <a:cs typeface="Arial" pitchFamily="34" charset="0"/>
              </a:rPr>
              <a:t>Core Competence</a:t>
            </a:r>
          </a:p>
        </p:txBody>
      </p:sp>
      <p:grpSp>
        <p:nvGrpSpPr>
          <p:cNvPr id="77832" name="Group 11"/>
          <p:cNvGrpSpPr>
            <a:grpSpLocks/>
          </p:cNvGrpSpPr>
          <p:nvPr/>
        </p:nvGrpSpPr>
        <p:grpSpPr bwMode="auto">
          <a:xfrm>
            <a:off x="322263" y="1665288"/>
            <a:ext cx="1122362" cy="1620837"/>
            <a:chOff x="1691680" y="1628800"/>
            <a:chExt cx="1260000" cy="1620000"/>
          </a:xfrm>
        </p:grpSpPr>
        <p:sp>
          <p:nvSpPr>
            <p:cNvPr id="77835" name="Rectangle 12"/>
            <p:cNvSpPr>
              <a:spLocks noChangeArrowheads="1"/>
            </p:cNvSpPr>
            <p:nvPr/>
          </p:nvSpPr>
          <p:spPr bwMode="auto">
            <a:xfrm>
              <a:off x="1691680" y="1628800"/>
              <a:ext cx="1260000" cy="1620000"/>
            </a:xfrm>
            <a:prstGeom prst="rect">
              <a:avLst/>
            </a:prstGeom>
            <a:solidFill>
              <a:schemeClr val="bg2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836" name="TextBox 13"/>
            <p:cNvSpPr txBox="1">
              <a:spLocks noChangeArrowheads="1"/>
            </p:cNvSpPr>
            <p:nvPr/>
          </p:nvSpPr>
          <p:spPr bwMode="auto">
            <a:xfrm rot="-3360000">
              <a:off x="1663001" y="2149300"/>
              <a:ext cx="1328052" cy="46158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Foto Size</a:t>
              </a:r>
            </a:p>
            <a:p>
              <a:pPr algn="ctr" eaLnBrk="1" hangingPunct="1"/>
              <a:r>
                <a:rPr lang="en-US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45 mm x 35 mm</a:t>
              </a:r>
            </a:p>
          </p:txBody>
        </p:sp>
      </p:grpSp>
      <p:sp>
        <p:nvSpPr>
          <p:cNvPr id="77833" name="Rectangle 11"/>
          <p:cNvSpPr>
            <a:spLocks noChangeArrowheads="1"/>
          </p:cNvSpPr>
          <p:nvPr/>
        </p:nvSpPr>
        <p:spPr bwMode="auto">
          <a:xfrm>
            <a:off x="4589463" y="3321050"/>
            <a:ext cx="4230687" cy="287338"/>
          </a:xfrm>
          <a:prstGeom prst="rect">
            <a:avLst/>
          </a:prstGeom>
          <a:solidFill>
            <a:srgbClr val="0066A2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lIns="72000" tIns="0" rIns="0" bIns="0" anchor="ctr"/>
          <a:lstStyle/>
          <a:p>
            <a:r>
              <a:rPr lang="en-US" sz="1400">
                <a:solidFill>
                  <a:srgbClr val="FFFFFF"/>
                </a:solidFill>
                <a:latin typeface="Lucida Sans" pitchFamily="34" charset="0"/>
                <a:cs typeface="Arial" pitchFamily="34" charset="0"/>
              </a:rPr>
              <a:t>Relevant Experience</a:t>
            </a:r>
          </a:p>
        </p:txBody>
      </p:sp>
      <p:pic>
        <p:nvPicPr>
          <p:cNvPr id="7783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4893" r="24916" b="9789"/>
          <a:stretch>
            <a:fillRect/>
          </a:stretch>
        </p:blipFill>
        <p:spPr bwMode="auto">
          <a:xfrm>
            <a:off x="336550" y="1676400"/>
            <a:ext cx="110807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nPWfIRaEWg4sm0nGKX0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CZcaRON0G.nWczONZe6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Af2G0E80.FhuLbuLDXC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d4.0ClJEGAPnZTzcAS2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lERYR89kCg8djYIGmlJ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e1LjVCjEK3THK.MhHxa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KaAGnPf0CHefluKVuFT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OA7J0EBEudL7WZS_kCq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xeWkaHE0O9WVxKGmq30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8EZVGWKuU2Rhjblx9td4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lpSXRob0uXZijFcloY_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.3cuHiLkakEZW1Y11u4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1VFO7yo0.vHu0XwqVMG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lBUOq3I06JNFDplgb5n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paBG98VkyJtK7e4mF63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KXZtoZYUepU5FgZpb2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5rgcpPzkmC7O2IdA.o1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t1fjtGTkOZSyR0dZ498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Alf7IJEU6BzXVvxHqlu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7hWfCHVzk6EMiryGvswY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_I6eEIl0uzncnd78mHn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Tfqc2kYkqZrRjoHtjWc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h6.K8BGEy3zUda8BnqR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XHjzVwH0Cc42fpI0Rqg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KaAGnPf0CHefluKVuFT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9FX8UTsYE2eVtzK94.9q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7EWNawJEuzRZKTUwRHo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YIlQyv.kauUZOu7NLjZ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37P6d.mk2kxdoYOTWs4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32BLAl3EyFT7OHc1MUj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3QPAchVWUOlBXkyIps4x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3F81RB.0q1gIqgJW8kk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yssCg1CEqp7FegtZUX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ntGoDsgkGXGuc5ibcrB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P_80hLNEe3JyW51DGrS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3g4dB0KpUeyvvx1lxOM0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_yi5wAokmpu1Yrgq0cz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zxpsSAzEeuXE2lTve1R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_H9I2rX0GniTmh2tSz2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61MgzUxpkGBcv.dXvSK4w"/>
</p:tagLst>
</file>

<file path=ppt/theme/theme1.xml><?xml version="1.0" encoding="utf-8"?>
<a:theme xmlns:a="http://schemas.openxmlformats.org/drawingml/2006/main" name="2_Atos PPT v3.0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tos Title &amp; Text blue line top">
  <a:themeElements>
    <a:clrScheme name="Atos Title &amp; Text blue line top 1">
      <a:dk1>
        <a:srgbClr val="000000"/>
      </a:dk1>
      <a:lt1>
        <a:srgbClr val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FFFFFF"/>
      </a:accent3>
      <a:accent4>
        <a:srgbClr val="000000"/>
      </a:accent4>
      <a:accent5>
        <a:srgbClr val="AAB8CD"/>
      </a:accent5>
      <a:accent6>
        <a:srgbClr val="758EB4"/>
      </a:accent6>
      <a:hlink>
        <a:srgbClr val="0066A1"/>
      </a:hlink>
      <a:folHlink>
        <a:srgbClr val="829DC7"/>
      </a:folHlink>
    </a:clrScheme>
    <a:fontScheme name="Atos Title &amp; Text blue line top">
      <a:majorFont>
        <a:latin typeface="Lucida Sans"/>
        <a:ea typeface="ＭＳ Ｐゴシック"/>
        <a:cs typeface="Arial"/>
      </a:majorFont>
      <a:minorFont>
        <a:latin typeface="Lucida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tos Title &amp; Text blue line top 1">
        <a:dk1>
          <a:srgbClr val="000000"/>
        </a:dk1>
        <a:lt1>
          <a:srgbClr val="FFFFFF"/>
        </a:lt1>
        <a:dk2>
          <a:srgbClr val="0066A1"/>
        </a:dk2>
        <a:lt2>
          <a:srgbClr val="829DC7"/>
        </a:lt2>
        <a:accent1>
          <a:srgbClr val="0066A1"/>
        </a:accent1>
        <a:accent2>
          <a:srgbClr val="829DC7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758EB4"/>
        </a:accent6>
        <a:hlink>
          <a:srgbClr val="0066A1"/>
        </a:hlink>
        <a:folHlink>
          <a:srgbClr val="829D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tos Title &amp; Text Visual left side">
  <a:themeElements>
    <a:clrScheme name="Atos Title &amp; Text Visual left side 1">
      <a:dk1>
        <a:srgbClr val="000000"/>
      </a:dk1>
      <a:lt1>
        <a:srgbClr val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FFFFFF"/>
      </a:accent3>
      <a:accent4>
        <a:srgbClr val="000000"/>
      </a:accent4>
      <a:accent5>
        <a:srgbClr val="AAB8CD"/>
      </a:accent5>
      <a:accent6>
        <a:srgbClr val="758EB4"/>
      </a:accent6>
      <a:hlink>
        <a:srgbClr val="0066A1"/>
      </a:hlink>
      <a:folHlink>
        <a:srgbClr val="829DC7"/>
      </a:folHlink>
    </a:clrScheme>
    <a:fontScheme name="Atos Title &amp; Text Visual left side">
      <a:majorFont>
        <a:latin typeface="Lucida Sans"/>
        <a:ea typeface=""/>
        <a:cs typeface="Arial"/>
      </a:majorFont>
      <a:minorFont>
        <a:latin typeface="Lucida San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tos Title &amp; Text Visual left side 1">
        <a:dk1>
          <a:srgbClr val="000000"/>
        </a:dk1>
        <a:lt1>
          <a:srgbClr val="FFFFFF"/>
        </a:lt1>
        <a:dk2>
          <a:srgbClr val="0066A1"/>
        </a:dk2>
        <a:lt2>
          <a:srgbClr val="829DC7"/>
        </a:lt2>
        <a:accent1>
          <a:srgbClr val="0066A1"/>
        </a:accent1>
        <a:accent2>
          <a:srgbClr val="829DC7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758EB4"/>
        </a:accent6>
        <a:hlink>
          <a:srgbClr val="0066A1"/>
        </a:hlink>
        <a:folHlink>
          <a:srgbClr val="829D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tos Title &amp; Text blue line top">
  <a:themeElements>
    <a:clrScheme name="Atos Title &amp; Text blue line top 1">
      <a:dk1>
        <a:srgbClr val="000000"/>
      </a:dk1>
      <a:lt1>
        <a:srgbClr val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FFFFFF"/>
      </a:accent3>
      <a:accent4>
        <a:srgbClr val="000000"/>
      </a:accent4>
      <a:accent5>
        <a:srgbClr val="AAB8CD"/>
      </a:accent5>
      <a:accent6>
        <a:srgbClr val="758EB4"/>
      </a:accent6>
      <a:hlink>
        <a:srgbClr val="0066A1"/>
      </a:hlink>
      <a:folHlink>
        <a:srgbClr val="829DC7"/>
      </a:folHlink>
    </a:clrScheme>
    <a:fontScheme name="Atos Title &amp; Text blue line top">
      <a:majorFont>
        <a:latin typeface="Lucida Sans"/>
        <a:ea typeface="MS PGothic"/>
        <a:cs typeface="Arial"/>
      </a:majorFont>
      <a:minorFont>
        <a:latin typeface="Lucida Sans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</a:defRPr>
        </a:defPPr>
      </a:lstStyle>
    </a:lnDef>
  </a:objectDefaults>
  <a:extraClrSchemeLst>
    <a:extraClrScheme>
      <a:clrScheme name="Atos Title &amp; Text blue line top 1">
        <a:dk1>
          <a:srgbClr val="000000"/>
        </a:dk1>
        <a:lt1>
          <a:srgbClr val="FFFFFF"/>
        </a:lt1>
        <a:dk2>
          <a:srgbClr val="0066A1"/>
        </a:dk2>
        <a:lt2>
          <a:srgbClr val="829DC7"/>
        </a:lt2>
        <a:accent1>
          <a:srgbClr val="0066A1"/>
        </a:accent1>
        <a:accent2>
          <a:srgbClr val="829DC7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758EB4"/>
        </a:accent6>
        <a:hlink>
          <a:srgbClr val="0066A1"/>
        </a:hlink>
        <a:folHlink>
          <a:srgbClr val="829D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Atos Title &amp; Text Visual left side">
  <a:themeElements>
    <a:clrScheme name="Atos Title &amp; Text Visual left side 1">
      <a:dk1>
        <a:srgbClr val="000000"/>
      </a:dk1>
      <a:lt1>
        <a:srgbClr val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FFFFFF"/>
      </a:accent3>
      <a:accent4>
        <a:srgbClr val="000000"/>
      </a:accent4>
      <a:accent5>
        <a:srgbClr val="AAB8CD"/>
      </a:accent5>
      <a:accent6>
        <a:srgbClr val="758EB4"/>
      </a:accent6>
      <a:hlink>
        <a:srgbClr val="0066A1"/>
      </a:hlink>
      <a:folHlink>
        <a:srgbClr val="829DC7"/>
      </a:folHlink>
    </a:clrScheme>
    <a:fontScheme name="Atos Title &amp; Text Visual left side">
      <a:majorFont>
        <a:latin typeface="Lucida Sans"/>
        <a:ea typeface=""/>
        <a:cs typeface="Arial"/>
      </a:majorFont>
      <a:minorFont>
        <a:latin typeface="Lucida San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tos Title &amp; Text Visual left side 1">
        <a:dk1>
          <a:srgbClr val="000000"/>
        </a:dk1>
        <a:lt1>
          <a:srgbClr val="FFFFFF"/>
        </a:lt1>
        <a:dk2>
          <a:srgbClr val="0066A1"/>
        </a:dk2>
        <a:lt2>
          <a:srgbClr val="829DC7"/>
        </a:lt2>
        <a:accent1>
          <a:srgbClr val="0066A1"/>
        </a:accent1>
        <a:accent2>
          <a:srgbClr val="829DC7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758EB4"/>
        </a:accent6>
        <a:hlink>
          <a:srgbClr val="0066A1"/>
        </a:hlink>
        <a:folHlink>
          <a:srgbClr val="829D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Atos Corporate PPT Draft v0.92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>
          <a:defRPr sz="3200" dirty="0" smtClean="0">
            <a:solidFill>
              <a:srgbClr val="829DC7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Atos 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230</Words>
  <Application>Microsoft Office PowerPoint</Application>
  <PresentationFormat>Affichage à l'écran (4:3)</PresentationFormat>
  <Paragraphs>29</Paragraphs>
  <Slides>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7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2_Atos PPT v3.0</vt:lpstr>
      <vt:lpstr>1_Atos Title &amp; Text blue line top</vt:lpstr>
      <vt:lpstr>Atos Title &amp; Text Visual left side</vt:lpstr>
      <vt:lpstr>Atos Title &amp; Text blue line top</vt:lpstr>
      <vt:lpstr>2_Atos Title &amp; Text Visual left side</vt:lpstr>
      <vt:lpstr>5_Atos Corporate PPT Draft v0.92</vt:lpstr>
      <vt:lpstr>Atos Content Master</vt:lpstr>
      <vt:lpstr>think-cell Slide</vt:lpstr>
      <vt:lpstr>Cesar Mical – SAP MM Consultant </vt:lpstr>
    </vt:vector>
  </TitlesOfParts>
  <Company>Atos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for Today</dc:title>
  <dc:creator>Bauer, Sandra</dc:creator>
  <cp:lastModifiedBy>MARTIN, PATRICIA</cp:lastModifiedBy>
  <cp:revision>17</cp:revision>
  <dcterms:created xsi:type="dcterms:W3CDTF">2013-03-08T09:20:14Z</dcterms:created>
  <dcterms:modified xsi:type="dcterms:W3CDTF">2013-06-25T16:29:14Z</dcterms:modified>
</cp:coreProperties>
</file>