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>
        <p:scale>
          <a:sx n="70" d="100"/>
          <a:sy n="70" d="100"/>
        </p:scale>
        <p:origin x="-1434" y="-180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Profile Title (customer specific)</a:t>
            </a:r>
            <a:endParaRPr lang="en-US" noProof="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Solution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Business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References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Philipe</a:t>
            </a:r>
            <a:r>
              <a:rPr lang="en-US" dirty="0" smtClean="0"/>
              <a:t> </a:t>
            </a:r>
            <a:r>
              <a:rPr lang="en-US" dirty="0" err="1"/>
              <a:t>Guezennec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>
          <a:xfrm>
            <a:off x="4294957" y="1952809"/>
            <a:ext cx="4741539" cy="4068480"/>
          </a:xfrm>
        </p:spPr>
        <p:txBody>
          <a:bodyPr/>
          <a:lstStyle/>
          <a:p>
            <a:pPr marL="0" indent="0" defTabSz="195263"/>
            <a:r>
              <a:rPr lang="en-US" b="1" dirty="0" err="1" smtClean="0"/>
              <a:t>Vallourec</a:t>
            </a:r>
            <a:r>
              <a:rPr lang="en-US" b="1" dirty="0" smtClean="0"/>
              <a:t> Group</a:t>
            </a:r>
          </a:p>
          <a:p>
            <a:pPr marL="271462" lvl="1" indent="0" defTabSz="195263"/>
            <a:r>
              <a:rPr lang="en-US" dirty="0" smtClean="0"/>
              <a:t>Consolidation </a:t>
            </a:r>
            <a:r>
              <a:rPr lang="en-US" dirty="0"/>
              <a:t>&amp; </a:t>
            </a:r>
            <a:r>
              <a:rPr lang="en-US" dirty="0" err="1"/>
              <a:t>Harmonisation</a:t>
            </a:r>
            <a:r>
              <a:rPr lang="en-US" dirty="0"/>
              <a:t> study of 3 main </a:t>
            </a:r>
            <a:r>
              <a:rPr lang="en-US" dirty="0" smtClean="0"/>
              <a:t>geographic areas </a:t>
            </a:r>
            <a:endParaRPr lang="en-US" dirty="0" smtClean="0"/>
          </a:p>
          <a:p>
            <a:pPr marL="0" indent="0" defTabSz="195263"/>
            <a:endParaRPr lang="en-US" sz="400" dirty="0" smtClean="0"/>
          </a:p>
          <a:p>
            <a:pPr marL="0" indent="0" defTabSz="195263"/>
            <a:r>
              <a:rPr lang="en-US" b="1" dirty="0" smtClean="0"/>
              <a:t>Saint </a:t>
            </a:r>
            <a:r>
              <a:rPr lang="en-US" b="1" dirty="0" err="1" smtClean="0"/>
              <a:t>Gobain</a:t>
            </a:r>
            <a:r>
              <a:rPr lang="en-US" b="1" dirty="0" smtClean="0"/>
              <a:t>, CNRS</a:t>
            </a:r>
          </a:p>
          <a:p>
            <a:pPr marL="271462" lvl="1" indent="0" defTabSz="195263"/>
            <a:r>
              <a:rPr lang="en-US" dirty="0" smtClean="0"/>
              <a:t>Co </a:t>
            </a:r>
            <a:r>
              <a:rPr lang="en-US" dirty="0"/>
              <a:t>Management with </a:t>
            </a:r>
            <a:r>
              <a:rPr lang="en-US" dirty="0" smtClean="0"/>
              <a:t>Partners :  </a:t>
            </a:r>
            <a:r>
              <a:rPr lang="en-US" dirty="0"/>
              <a:t>(Ernst </a:t>
            </a:r>
            <a:r>
              <a:rPr lang="en-US" dirty="0" smtClean="0"/>
              <a:t>Young, </a:t>
            </a:r>
            <a:r>
              <a:rPr lang="en-US" dirty="0"/>
              <a:t>Cap </a:t>
            </a:r>
            <a:r>
              <a:rPr lang="en-US" dirty="0" smtClean="0"/>
              <a:t>Gemini, </a:t>
            </a:r>
            <a:r>
              <a:rPr lang="en-US" dirty="0" err="1" smtClean="0"/>
              <a:t>Steria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 defTabSz="195263"/>
            <a:endParaRPr lang="en-US" sz="400" dirty="0"/>
          </a:p>
          <a:p>
            <a:pPr marL="0" indent="0" defTabSz="195263"/>
            <a:r>
              <a:rPr lang="en-US" b="1" dirty="0" smtClean="0"/>
              <a:t>Disneyland Paris</a:t>
            </a:r>
          </a:p>
          <a:p>
            <a:pPr marL="271462" lvl="1" indent="0" defTabSz="195263"/>
            <a:r>
              <a:rPr lang="en-US" dirty="0" smtClean="0"/>
              <a:t>Business case with Cap Gemini Consulting, leader of process streams</a:t>
            </a:r>
          </a:p>
          <a:p>
            <a:pPr marL="0" indent="0" defTabSz="195263"/>
            <a:endParaRPr lang="en-US" sz="400" dirty="0" smtClean="0"/>
          </a:p>
          <a:p>
            <a:pPr marL="0" indent="0" defTabSz="195263"/>
            <a:r>
              <a:rPr lang="en-US" b="1" dirty="0"/>
              <a:t>International </a:t>
            </a:r>
            <a:r>
              <a:rPr lang="en-US" b="1" dirty="0" smtClean="0"/>
              <a:t>Paper</a:t>
            </a:r>
          </a:p>
          <a:p>
            <a:pPr marL="271462" lvl="1" indent="0" defTabSz="195263"/>
            <a:r>
              <a:rPr lang="en-US" dirty="0" smtClean="0"/>
              <a:t>Reengineering of Finances &amp; Purchase Process wi</a:t>
            </a:r>
            <a:r>
              <a:rPr lang="en-US" dirty="0" smtClean="0"/>
              <a:t>th  PwC, definition </a:t>
            </a:r>
            <a:r>
              <a:rPr lang="en-US" dirty="0"/>
              <a:t>of a Core Model and implementation of 13 major </a:t>
            </a:r>
            <a:r>
              <a:rPr lang="en-US" dirty="0" smtClean="0"/>
              <a:t>companies</a:t>
            </a:r>
          </a:p>
          <a:p>
            <a:pPr marL="0" indent="0" defTabSz="195263"/>
            <a:endParaRPr lang="en-US" sz="400" dirty="0"/>
          </a:p>
          <a:p>
            <a:pPr marL="0" indent="0" defTabSz="195263"/>
            <a:r>
              <a:rPr lang="en-US" b="1" dirty="0" smtClean="0"/>
              <a:t>Schneider</a:t>
            </a:r>
          </a:p>
          <a:p>
            <a:pPr marL="271462" lvl="1" indent="0" defTabSz="195263"/>
            <a:r>
              <a:rPr lang="en-US" dirty="0" smtClean="0"/>
              <a:t>Roadmap </a:t>
            </a:r>
            <a:r>
              <a:rPr lang="en-US" dirty="0"/>
              <a:t>of </a:t>
            </a:r>
            <a:r>
              <a:rPr lang="en-US" dirty="0" smtClean="0"/>
              <a:t>new </a:t>
            </a:r>
            <a:r>
              <a:rPr lang="en-US" dirty="0"/>
              <a:t>Core Model &amp; Roll </a:t>
            </a:r>
            <a:r>
              <a:rPr lang="en-US" dirty="0" smtClean="0"/>
              <a:t>Out</a:t>
            </a:r>
          </a:p>
          <a:p>
            <a:pPr marL="0" indent="0" defTabSz="195263"/>
            <a:endParaRPr lang="en-US" sz="600" dirty="0"/>
          </a:p>
          <a:p>
            <a:pPr marL="0" indent="0" defTabSz="195263"/>
            <a:r>
              <a:rPr lang="en-US" b="1" dirty="0" err="1" smtClean="0"/>
              <a:t>Protext</a:t>
            </a:r>
            <a:r>
              <a:rPr lang="en-US" b="1" dirty="0" smtClean="0"/>
              <a:t> Chemical</a:t>
            </a:r>
          </a:p>
          <a:p>
            <a:pPr marL="271462" lvl="1" indent="0" defTabSz="195263"/>
            <a:r>
              <a:rPr lang="en-US" dirty="0" smtClean="0"/>
              <a:t>Financial </a:t>
            </a:r>
            <a:r>
              <a:rPr lang="en-US" dirty="0"/>
              <a:t>Manager </a:t>
            </a:r>
            <a:endParaRPr lang="en-US" dirty="0" smtClean="0"/>
          </a:p>
          <a:p>
            <a:pPr marL="0" indent="0" defTabSz="195263"/>
            <a:endParaRPr lang="en-US" sz="400" dirty="0"/>
          </a:p>
          <a:p>
            <a:pPr marL="0" indent="0" defTabSz="195263"/>
            <a:r>
              <a:rPr lang="en-US" b="1" dirty="0" err="1" smtClean="0"/>
              <a:t>Arcelor</a:t>
            </a:r>
            <a:r>
              <a:rPr lang="en-US" b="1" dirty="0"/>
              <a:t>, Hamelin</a:t>
            </a:r>
            <a:r>
              <a:rPr lang="en-US" b="1" dirty="0" smtClean="0"/>
              <a:t>…</a:t>
            </a:r>
          </a:p>
          <a:p>
            <a:pPr marL="271462" lvl="1" indent="0" defTabSz="195263"/>
            <a:r>
              <a:rPr lang="en-US" dirty="0"/>
              <a:t>Audit of gaps &amp; Core Model constructions</a:t>
            </a:r>
          </a:p>
          <a:p>
            <a:pPr marL="0" indent="0" defTabSz="195263"/>
            <a:endParaRPr lang="en-US" sz="400" dirty="0" smtClean="0"/>
          </a:p>
          <a:p>
            <a:pPr marL="0" indent="0" defTabSz="195263"/>
            <a:r>
              <a:rPr lang="en-US" dirty="0" smtClean="0"/>
              <a:t>Definition </a:t>
            </a:r>
            <a:r>
              <a:rPr lang="en-US" dirty="0"/>
              <a:t>&amp; realization of Core Models for International Groups (9</a:t>
            </a:r>
            <a:r>
              <a:rPr lang="en-US" dirty="0" smtClean="0"/>
              <a:t>)</a:t>
            </a:r>
          </a:p>
          <a:p>
            <a:pPr marL="0" indent="0" defTabSz="195263"/>
            <a:endParaRPr lang="en-US" sz="600" dirty="0" smtClean="0"/>
          </a:p>
          <a:p>
            <a:pPr marL="0" indent="0" defTabSz="195263"/>
            <a:endParaRPr lang="en-US" dirty="0" smtClean="0"/>
          </a:p>
          <a:p>
            <a:pPr defTabSz="195263"/>
            <a:endParaRPr lang="en-US" dirty="0" smtClean="0"/>
          </a:p>
          <a:p>
            <a:pPr defTabSz="195263"/>
            <a:endParaRPr lang="en-US" dirty="0" smtClean="0"/>
          </a:p>
          <a:p>
            <a:pPr lvl="1"/>
            <a:endParaRPr lang="en-US" sz="1100" dirty="0" smtClean="0">
              <a:cs typeface="Arial" pitchFamily="34" charset="0"/>
            </a:endParaRPr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</a:pPr>
            <a:r>
              <a:rPr lang="en-US" dirty="0" smtClean="0"/>
              <a:t>SAP </a:t>
            </a:r>
            <a:r>
              <a:rPr lang="en-US" dirty="0"/>
              <a:t>Core Model and Roll </a:t>
            </a:r>
            <a:r>
              <a:rPr lang="en-US" dirty="0" smtClean="0"/>
              <a:t>Out</a:t>
            </a:r>
            <a:endParaRPr lang="en-US" dirty="0"/>
          </a:p>
          <a:p>
            <a:pPr marL="0" indent="0"/>
            <a:r>
              <a:rPr lang="en-US" dirty="0"/>
              <a:t>Project with Industrial and full process </a:t>
            </a:r>
            <a:r>
              <a:rPr lang="en-US" dirty="0" smtClean="0"/>
              <a:t>context</a:t>
            </a:r>
            <a:endParaRPr lang="en-US" dirty="0"/>
          </a:p>
          <a:p>
            <a:pPr marL="0" indent="0"/>
            <a:r>
              <a:rPr lang="en-US" dirty="0"/>
              <a:t>Consolidation &amp; </a:t>
            </a:r>
            <a:r>
              <a:rPr lang="en-US" dirty="0" err="1"/>
              <a:t>Harmonisation</a:t>
            </a:r>
            <a:r>
              <a:rPr lang="en-US" dirty="0"/>
              <a:t> studies</a:t>
            </a:r>
          </a:p>
          <a:p>
            <a:pPr marL="271462" lvl="1" indent="0"/>
            <a:r>
              <a:rPr lang="en-US" dirty="0"/>
              <a:t>Comparison of x companies and templates </a:t>
            </a:r>
          </a:p>
          <a:p>
            <a:pPr marL="0" indent="0"/>
            <a:r>
              <a:rPr lang="en-US" dirty="0"/>
              <a:t>Reengineering Manager, Finances Manager</a:t>
            </a:r>
          </a:p>
          <a:p>
            <a:pPr marL="271462" lvl="1" indent="0"/>
            <a:r>
              <a:rPr lang="en-US" dirty="0"/>
              <a:t>Purchasing, Finances, Accountancy</a:t>
            </a:r>
          </a:p>
          <a:p>
            <a:pPr marL="0" indent="0"/>
            <a:endParaRPr lang="en-US" dirty="0"/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Paper industry</a:t>
            </a:r>
          </a:p>
          <a:p>
            <a:r>
              <a:rPr lang="en-US" dirty="0" smtClean="0"/>
              <a:t>Energy Industry</a:t>
            </a:r>
          </a:p>
          <a:p>
            <a:r>
              <a:rPr lang="en-US" dirty="0" smtClean="0"/>
              <a:t>Automotive industry</a:t>
            </a:r>
          </a:p>
          <a:p>
            <a:r>
              <a:rPr lang="en-US" dirty="0" smtClean="0"/>
              <a:t>Food and Chemicals industry</a:t>
            </a:r>
          </a:p>
          <a:p>
            <a:r>
              <a:rPr lang="en-US" dirty="0" smtClean="0"/>
              <a:t>Public sector</a:t>
            </a:r>
            <a:endParaRPr lang="en-US" dirty="0"/>
          </a:p>
        </p:txBody>
      </p:sp>
      <p:sp>
        <p:nvSpPr>
          <p:cNvPr id="22529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179512" y="1088776"/>
            <a:ext cx="6552406" cy="324000"/>
          </a:xfrm>
        </p:spPr>
        <p:txBody>
          <a:bodyPr/>
          <a:lstStyle/>
          <a:p>
            <a:pPr lvl="0"/>
            <a:r>
              <a:rPr lang="fr-FR" dirty="0" smtClean="0"/>
              <a:t>C&amp;H Leader, Program Manager</a:t>
            </a:r>
          </a:p>
          <a:p>
            <a:endParaRPr lang="en-US" dirty="0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8572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8572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>
          <a:xfrm>
            <a:off x="1187758" y="1952808"/>
            <a:ext cx="3024201" cy="828120"/>
          </a:xfrm>
        </p:spPr>
        <p:txBody>
          <a:bodyPr/>
          <a:lstStyle/>
          <a:p>
            <a:r>
              <a:rPr lang="en-US" sz="1000" dirty="0" smtClean="0"/>
              <a:t>16 years experience as Program Manager  and 10 years experience as Financial Manager</a:t>
            </a:r>
          </a:p>
          <a:p>
            <a:r>
              <a:rPr lang="en-US" sz="1000" dirty="0" smtClean="0"/>
              <a:t>Language : French (native), English (business fluent)</a:t>
            </a:r>
            <a:endParaRPr lang="en-US" sz="100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9"/>
          </p:nvPr>
        </p:nvSpPr>
        <p:spPr/>
      </p:sp>
      <p:pic>
        <p:nvPicPr>
          <p:cNvPr id="15" name="Picture 2" descr="\\AOFRWFLS222\fr10896-prv$\My Pictures\2012-11-22\215.JPG"/>
          <p:cNvPicPr>
            <a:picLocks noChangeArrowheads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93610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92</TotalTime>
  <Words>177</Words>
  <Application>Microsoft Office PowerPoint</Application>
  <PresentationFormat>Affichage à l'écran (4:3)</PresentationFormat>
  <Paragraphs>41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Philipe Guezennec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LAM, KIM-TAN</cp:lastModifiedBy>
  <cp:revision>65</cp:revision>
  <dcterms:created xsi:type="dcterms:W3CDTF">2011-06-15T08:22:24Z</dcterms:created>
  <dcterms:modified xsi:type="dcterms:W3CDTF">2013-06-26T13:48:44Z</dcterms:modified>
</cp:coreProperties>
</file>