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DC7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1" autoAdjust="0"/>
    <p:restoredTop sz="94660"/>
  </p:normalViewPr>
  <p:slideViewPr>
    <p:cSldViewPr showGuides="1">
      <p:cViewPr>
        <p:scale>
          <a:sx n="70" d="100"/>
          <a:sy n="70" d="100"/>
        </p:scale>
        <p:origin x="-1434" y="-180"/>
      </p:cViewPr>
      <p:guideLst>
        <p:guide orient="horz" pos="4044"/>
        <p:guide pos="1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E:\PPT potx\New Logos\At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5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6116638" y="8632825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90647" bIns="0" anchor="b"/>
          <a:lstStyle>
            <a:defPPr>
              <a:defRPr lang="nl-NL"/>
            </a:defPPr>
            <a:lvl1pPr marL="0" algn="r" defTabSz="906463" rtl="0" eaLnBrk="0" latinLnBrk="0" hangingPunct="0">
              <a:lnSpc>
                <a:spcPct val="89000"/>
              </a:lnSpc>
              <a:spcBef>
                <a:spcPct val="0"/>
              </a:spcBef>
              <a:buClrTx/>
              <a:buFontTx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fld id="{2F1E6F19-AE8A-4701-B61D-C4E5A1E969A7}" type="slidenum">
              <a:rPr lang="en-US" sz="1000" smtClean="0"/>
              <a:pPr fontAlgn="auto">
                <a:spcAft>
                  <a:spcPts val="0"/>
                </a:spcAft>
                <a:defRPr/>
              </a:pPr>
              <a:t>‹N°›</a:t>
            </a:fld>
            <a:endParaRPr lang="en-US" sz="1000" dirty="0"/>
          </a:p>
        </p:txBody>
      </p:sp>
      <p:sp>
        <p:nvSpPr>
          <p:cNvPr id="10" name="AddNotifier#2"/>
          <p:cNvSpPr txBox="1">
            <a:spLocks noChangeArrowheads="1"/>
          </p:cNvSpPr>
          <p:nvPr/>
        </p:nvSpPr>
        <p:spPr bwMode="auto">
          <a:xfrm>
            <a:off x="185738" y="8632825"/>
            <a:ext cx="596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defPPr>
              <a:defRPr lang="nl-NL"/>
            </a:defPPr>
            <a:lvl1pPr marL="0" algn="l" defTabSz="914400" rtl="0" eaLnBrk="1" latinLnBrk="0" hangingPunct="1">
              <a:spcBef>
                <a:spcPct val="0"/>
              </a:spcBef>
              <a:defRPr sz="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Atos, the Atos logo, Atos Consulting, Atos Worldline, Atos Sphere, Atos Cloud and Atos WorldGrid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are registered trademarks of Atos SA. August 2011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© 2011 Atos Consulting. Confidential information owned by Atos, to be used by the recipient only. This document, or any part of it,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may not be reproduced, copied, circulated and/or distributed nor quoted without prior written approval from Atos.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886033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nl-NL" noProof="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604250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0647" bIns="0" numCol="1" anchor="b" anchorCtr="0" compatLnSpc="1">
            <a:prstTxWarp prst="textNoShape">
              <a:avLst/>
            </a:prstTxWarp>
          </a:bodyPr>
          <a:lstStyle>
            <a:lvl1pPr algn="r" defTabSz="906463" eaLnBrk="0" fontAlgn="auto" hangingPunct="0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00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D5F621-E6AB-45A6-9489-0ADF9357354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pic>
        <p:nvPicPr>
          <p:cNvPr id="24581" name="Picture 2" descr="E:\PPT potx\New Logos\A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8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ddNotifier#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5738" y="8604250"/>
            <a:ext cx="597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ct val="0"/>
              </a:spcBef>
              <a:spcAft>
                <a:spcPts val="0"/>
              </a:spcAft>
              <a:defRPr sz="500" baseline="0" smtClea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Atos, the Atos logo, Atos Consulting, Atos Worldline, Atos Sphere, Atos Cloud and Atos WorldGrid</a:t>
            </a:r>
          </a:p>
          <a:p>
            <a:pPr>
              <a:defRPr/>
            </a:pPr>
            <a:r>
              <a:rPr lang="en-US" smtClean="0"/>
              <a:t>are registered trademarks of Atos SA. August 2011</a:t>
            </a:r>
          </a:p>
          <a:p>
            <a:pPr>
              <a:defRPr/>
            </a:pPr>
            <a:r>
              <a:rPr lang="en-US" smtClean="0"/>
              <a:t>© 2011 Atos Consulting. Confidential information owned by Atos, to be used by the recipient only. This document, or any part of it, </a:t>
            </a:r>
          </a:p>
          <a:p>
            <a:pPr>
              <a:defRPr/>
            </a:pPr>
            <a:r>
              <a:rPr lang="en-US" smtClean="0"/>
              <a:t>may not be reproduced, copied, circulated and/or distributed nor quoted without prior written approval from Atos.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90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D5F621-E6AB-45A6-9489-0ADF9357354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63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 dirty="0" smtClean="0"/>
              <a:t>Profile Title (customer specific)</a:t>
            </a:r>
            <a:endParaRPr lang="en-US" noProof="0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44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Profile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Solution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Business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References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1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smtClean="0"/>
              <a:t>Profile </a:t>
            </a:r>
            <a:r>
              <a:rPr lang="fr-FR" dirty="0" err="1" smtClean="0"/>
              <a:t>Title</a:t>
            </a:r>
            <a:r>
              <a:rPr lang="fr-FR" dirty="0" smtClean="0"/>
              <a:t> (spécifique au contexte)</a:t>
            </a:r>
            <a:endParaRPr lang="fr-FR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584176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Profil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et cursus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Compétences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clés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Secteur d’intervention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Références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96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0500" y="725488"/>
            <a:ext cx="868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dirty="0" smtClean="0"/>
          </a:p>
        </p:txBody>
      </p:sp>
      <p:sp>
        <p:nvSpPr>
          <p:cNvPr id="1028" name="AddReferenceName#1"/>
          <p:cNvSpPr txBox="1">
            <a:spLocks noChangeArrowheads="1"/>
          </p:cNvSpPr>
          <p:nvPr/>
        </p:nvSpPr>
        <p:spPr bwMode="auto">
          <a:xfrm>
            <a:off x="190500" y="6253163"/>
            <a:ext cx="5759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1000" dirty="0" smtClean="0"/>
              <a:t>       SL</a:t>
            </a:r>
            <a:r>
              <a:rPr lang="en-US" sz="1000" baseline="0" dirty="0" smtClean="0"/>
              <a:t> SI SAP</a:t>
            </a:r>
            <a:endParaRPr lang="nl-NL" sz="1000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8913" y="6242012"/>
            <a:ext cx="6381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 baseline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41C78B-CED7-407A-A5B8-D29BA4BBA2BA}" type="slidenum">
              <a:rPr lang="nl-NL"/>
              <a:pPr>
                <a:defRPr/>
              </a:pPr>
              <a:t>‹N°›</a:t>
            </a:fld>
            <a:endParaRPr lang="nl-NL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7963" y="1600200"/>
            <a:ext cx="8685212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Lucida Sans Unicode" pitchFamily="34" charset="0"/>
        <a:buChar char="▶"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539750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3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Agnieszka</a:t>
            </a:r>
            <a:r>
              <a:rPr lang="en-US" dirty="0"/>
              <a:t> </a:t>
            </a:r>
            <a:r>
              <a:rPr lang="en-US" dirty="0" err="1"/>
              <a:t>Pawłowska</a:t>
            </a:r>
            <a:endParaRPr lang="fr-FR" dirty="0"/>
          </a:p>
        </p:txBody>
      </p:sp>
      <p:sp>
        <p:nvSpPr>
          <p:cNvPr id="34" name="Espace réservé du contenu 3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195263"/>
            <a:r>
              <a:rPr lang="en-US" b="1" dirty="0" smtClean="0"/>
              <a:t>AMC NEW</a:t>
            </a:r>
            <a:r>
              <a:rPr lang="en-US" b="1" dirty="0"/>
              <a:t> </a:t>
            </a:r>
            <a:r>
              <a:rPr lang="en-US" b="1" dirty="0" smtClean="0"/>
              <a:t> (Senior </a:t>
            </a:r>
            <a:r>
              <a:rPr lang="en-US" b="1" dirty="0"/>
              <a:t>Consultant </a:t>
            </a:r>
            <a:r>
              <a:rPr lang="en-US" b="1" dirty="0" smtClean="0"/>
              <a:t>FICO) </a:t>
            </a:r>
            <a:endParaRPr lang="en-US" b="1" dirty="0"/>
          </a:p>
          <a:p>
            <a:pPr lvl="1" defTabSz="195263"/>
            <a:r>
              <a:rPr lang="en-US" dirty="0" smtClean="0"/>
              <a:t>Second </a:t>
            </a:r>
            <a:r>
              <a:rPr lang="en-US" dirty="0"/>
              <a:t>and third level of support for 11 countries within NWE FICO </a:t>
            </a:r>
            <a:r>
              <a:rPr lang="en-US" dirty="0" smtClean="0"/>
              <a:t>area</a:t>
            </a:r>
          </a:p>
          <a:p>
            <a:pPr lvl="1" defTabSz="195263"/>
            <a:r>
              <a:rPr lang="en-US" dirty="0" smtClean="0"/>
              <a:t>Chart </a:t>
            </a:r>
            <a:r>
              <a:rPr lang="en-US" dirty="0"/>
              <a:t>of Accounts maintenance – cooperation with Global – knowledge </a:t>
            </a:r>
            <a:r>
              <a:rPr lang="en-US" dirty="0" smtClean="0"/>
              <a:t>keeper, CMD </a:t>
            </a:r>
            <a:r>
              <a:rPr lang="en-US" dirty="0"/>
              <a:t>exchange process – third parties cooperation - knowledge </a:t>
            </a:r>
            <a:r>
              <a:rPr lang="en-US" dirty="0" smtClean="0"/>
              <a:t>keeper</a:t>
            </a:r>
          </a:p>
          <a:p>
            <a:pPr lvl="1" defTabSz="195263"/>
            <a:r>
              <a:rPr lang="en-US" dirty="0" smtClean="0"/>
              <a:t>Projects </a:t>
            </a:r>
            <a:r>
              <a:rPr lang="en-US" dirty="0"/>
              <a:t>of carve in and out for Siemens companies support and projects </a:t>
            </a:r>
            <a:r>
              <a:rPr lang="en-US" dirty="0" smtClean="0"/>
              <a:t>leads ,Master </a:t>
            </a:r>
            <a:r>
              <a:rPr lang="en-US" dirty="0"/>
              <a:t>data maintenance – </a:t>
            </a:r>
            <a:r>
              <a:rPr lang="en-US" dirty="0" smtClean="0"/>
              <a:t>ODM</a:t>
            </a:r>
          </a:p>
          <a:p>
            <a:pPr lvl="1" defTabSz="195263"/>
            <a:r>
              <a:rPr lang="en-US" dirty="0" smtClean="0"/>
              <a:t>Additional </a:t>
            </a:r>
            <a:r>
              <a:rPr lang="en-US" dirty="0"/>
              <a:t>support during PEC, YEC and  job monitoring</a:t>
            </a:r>
          </a:p>
          <a:p>
            <a:pPr defTabSz="195263"/>
            <a:endParaRPr lang="en-US" sz="800" dirty="0" smtClean="0"/>
          </a:p>
          <a:p>
            <a:pPr defTabSz="195263"/>
            <a:r>
              <a:rPr lang="en-US" b="1" dirty="0" smtClean="0"/>
              <a:t>Impel SA (Senior </a:t>
            </a:r>
            <a:r>
              <a:rPr lang="en-US" b="1" dirty="0"/>
              <a:t>Consultant </a:t>
            </a:r>
            <a:r>
              <a:rPr lang="en-US" b="1" dirty="0" smtClean="0"/>
              <a:t>FICO)</a:t>
            </a:r>
          </a:p>
          <a:p>
            <a:pPr lvl="1" defTabSz="195263"/>
            <a:r>
              <a:rPr lang="en-US" dirty="0" smtClean="0"/>
              <a:t>BW/BPS </a:t>
            </a:r>
            <a:r>
              <a:rPr lang="en-US" dirty="0"/>
              <a:t>- implementation analysis and concept </a:t>
            </a:r>
          </a:p>
          <a:p>
            <a:pPr marL="0" indent="0" defTabSz="195263">
              <a:buNone/>
            </a:pPr>
            <a:endParaRPr lang="en-US" sz="800" dirty="0" smtClean="0"/>
          </a:p>
          <a:p>
            <a:pPr defTabSz="195263"/>
            <a:r>
              <a:rPr lang="en-US" b="1" dirty="0" smtClean="0"/>
              <a:t>Aster </a:t>
            </a:r>
            <a:r>
              <a:rPr lang="en-US" b="1" dirty="0"/>
              <a:t>City Cable </a:t>
            </a:r>
            <a:r>
              <a:rPr lang="en-US" b="1" dirty="0" smtClean="0"/>
              <a:t> (</a:t>
            </a:r>
            <a:r>
              <a:rPr lang="en-US" b="1" dirty="0"/>
              <a:t>S</a:t>
            </a:r>
            <a:r>
              <a:rPr lang="en-US" b="1" dirty="0" smtClean="0"/>
              <a:t>enior </a:t>
            </a:r>
            <a:r>
              <a:rPr lang="en-US" b="1" dirty="0"/>
              <a:t>Consultant </a:t>
            </a:r>
            <a:r>
              <a:rPr lang="en-US" b="1" dirty="0" smtClean="0"/>
              <a:t>FICO)</a:t>
            </a:r>
          </a:p>
          <a:p>
            <a:pPr lvl="1" defTabSz="195263"/>
            <a:r>
              <a:rPr lang="en-US" dirty="0" smtClean="0"/>
              <a:t>CO </a:t>
            </a:r>
            <a:r>
              <a:rPr lang="en-US" dirty="0"/>
              <a:t>implementing</a:t>
            </a:r>
          </a:p>
          <a:p>
            <a:pPr defTabSz="195263"/>
            <a:endParaRPr lang="en-US" sz="800" dirty="0" smtClean="0"/>
          </a:p>
          <a:p>
            <a:pPr defTabSz="195263"/>
            <a:r>
              <a:rPr lang="en-US" b="1" dirty="0" err="1" smtClean="0"/>
              <a:t>Plastal</a:t>
            </a:r>
            <a:r>
              <a:rPr lang="en-US" b="1" dirty="0"/>
              <a:t> </a:t>
            </a:r>
            <a:r>
              <a:rPr lang="en-US" b="1" dirty="0" err="1" smtClean="0"/>
              <a:t>Polska</a:t>
            </a:r>
            <a:r>
              <a:rPr lang="en-US" b="1" dirty="0"/>
              <a:t> </a:t>
            </a:r>
            <a:r>
              <a:rPr lang="en-US" b="1" dirty="0" smtClean="0"/>
              <a:t>(Senior </a:t>
            </a:r>
            <a:r>
              <a:rPr lang="en-US" b="1" dirty="0"/>
              <a:t>Consultant </a:t>
            </a:r>
            <a:r>
              <a:rPr lang="en-US" b="1" dirty="0" smtClean="0"/>
              <a:t>FICO)</a:t>
            </a:r>
          </a:p>
          <a:p>
            <a:pPr lvl="1" defTabSz="195263"/>
            <a:r>
              <a:rPr lang="en-US" dirty="0" smtClean="0"/>
              <a:t>Implementations </a:t>
            </a:r>
            <a:r>
              <a:rPr lang="en-US" dirty="0"/>
              <a:t>audit, CO - reorganization and trainings</a:t>
            </a:r>
            <a:endParaRPr lang="en-US" dirty="0" smtClean="0"/>
          </a:p>
          <a:p>
            <a:pPr defTabSz="195263"/>
            <a:endParaRPr lang="en-US" sz="800" dirty="0" smtClean="0"/>
          </a:p>
          <a:p>
            <a:r>
              <a:rPr lang="en-US" sz="1200" b="1" dirty="0" err="1"/>
              <a:t>Rafineria</a:t>
            </a:r>
            <a:r>
              <a:rPr lang="en-US" sz="1200" b="1" dirty="0"/>
              <a:t> </a:t>
            </a:r>
            <a:r>
              <a:rPr lang="en-US" sz="1200" b="1" dirty="0" err="1"/>
              <a:t>Nafty</a:t>
            </a:r>
            <a:r>
              <a:rPr lang="en-US" sz="1200" b="1" dirty="0"/>
              <a:t> </a:t>
            </a:r>
            <a:r>
              <a:rPr lang="en-US" sz="1200" b="1" dirty="0" err="1"/>
              <a:t>Jedlicze</a:t>
            </a:r>
            <a:r>
              <a:rPr lang="en-US" sz="1200" b="1" dirty="0"/>
              <a:t> SA </a:t>
            </a:r>
            <a:r>
              <a:rPr lang="en-US" sz="1200" b="1" dirty="0" smtClean="0"/>
              <a:t>(Consultant FICO)</a:t>
            </a:r>
            <a:endParaRPr lang="en-US" sz="1200" b="1" dirty="0"/>
          </a:p>
          <a:p>
            <a:pPr lvl="1"/>
            <a:r>
              <a:rPr lang="en-US" dirty="0" smtClean="0"/>
              <a:t>SAP </a:t>
            </a:r>
            <a:r>
              <a:rPr lang="en-US" dirty="0"/>
              <a:t>R/3 implementation of Enterprise Controlling – Profit Centers Accounting</a:t>
            </a:r>
          </a:p>
          <a:p>
            <a:endParaRPr lang="en-US" sz="1200" dirty="0" smtClean="0">
              <a:cs typeface="Arial" pitchFamily="34" charset="0"/>
            </a:endParaRPr>
          </a:p>
        </p:txBody>
      </p:sp>
      <p:sp>
        <p:nvSpPr>
          <p:cNvPr id="22539" name="Espace réservé du contenu 22538"/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Experience in </a:t>
            </a:r>
            <a:r>
              <a:rPr lang="en-US" dirty="0"/>
              <a:t>proposal preparations, presentations, presales and sales </a:t>
            </a:r>
            <a:r>
              <a:rPr lang="en-US" dirty="0" smtClean="0"/>
              <a:t>support</a:t>
            </a:r>
          </a:p>
          <a:p>
            <a:pPr marL="0" indent="0"/>
            <a:r>
              <a:rPr lang="en-US" dirty="0"/>
              <a:t>Participation </a:t>
            </a:r>
            <a:r>
              <a:rPr lang="en-US" dirty="0" smtClean="0"/>
              <a:t>many </a:t>
            </a:r>
            <a:r>
              <a:rPr lang="en-US" dirty="0"/>
              <a:t>projects with full implementations, beginning blue print phase till post productive support and </a:t>
            </a:r>
            <a:r>
              <a:rPr lang="en-US" dirty="0" smtClean="0"/>
              <a:t>services</a:t>
            </a:r>
          </a:p>
          <a:p>
            <a:pPr marL="0" indent="0"/>
            <a:r>
              <a:rPr lang="en-US" dirty="0" smtClean="0"/>
              <a:t>Good </a:t>
            </a:r>
            <a:r>
              <a:rPr lang="en-US" dirty="0"/>
              <a:t>background for processes in financial, controlling, reporting and </a:t>
            </a:r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22541" name="Espace réservé du contenu 22540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r>
              <a:rPr lang="en-US" dirty="0" smtClean="0"/>
              <a:t>Energy </a:t>
            </a:r>
            <a:r>
              <a:rPr lang="en-US" dirty="0"/>
              <a:t>industry</a:t>
            </a:r>
          </a:p>
          <a:p>
            <a:r>
              <a:rPr lang="en-US" dirty="0"/>
              <a:t>R</a:t>
            </a:r>
            <a:r>
              <a:rPr lang="en-US" dirty="0" smtClean="0"/>
              <a:t>etail </a:t>
            </a:r>
            <a:endParaRPr lang="en-US" dirty="0"/>
          </a:p>
          <a:p>
            <a:r>
              <a:rPr lang="en-US" dirty="0" smtClean="0"/>
              <a:t>Trading goods</a:t>
            </a:r>
            <a:endParaRPr lang="en-US" dirty="0"/>
          </a:p>
          <a:p>
            <a:r>
              <a:rPr lang="en-US" dirty="0" smtClean="0"/>
              <a:t>Utilities</a:t>
            </a:r>
            <a:endParaRPr lang="en-US" dirty="0"/>
          </a:p>
          <a:p>
            <a:r>
              <a:rPr lang="en-US" dirty="0" smtClean="0"/>
              <a:t>Oil </a:t>
            </a:r>
            <a:r>
              <a:rPr lang="en-US" dirty="0"/>
              <a:t>industry</a:t>
            </a:r>
          </a:p>
          <a:p>
            <a:r>
              <a:rPr lang="en-US" dirty="0" smtClean="0"/>
              <a:t>Chemicals </a:t>
            </a:r>
            <a:r>
              <a:rPr lang="en-US" dirty="0"/>
              <a:t>industry</a:t>
            </a:r>
            <a:endParaRPr lang="en-US" dirty="0"/>
          </a:p>
        </p:txBody>
      </p:sp>
      <p:sp>
        <p:nvSpPr>
          <p:cNvPr id="22529" name="Espace réservé du texte 22528"/>
          <p:cNvSpPr>
            <a:spLocks noGrp="1"/>
          </p:cNvSpPr>
          <p:nvPr>
            <p:ph type="body" sz="quarter" idx="24"/>
          </p:nvPr>
        </p:nvSpPr>
        <p:spPr>
          <a:xfrm>
            <a:off x="251520" y="1124744"/>
            <a:ext cx="6552406" cy="324000"/>
          </a:xfrm>
        </p:spPr>
        <p:txBody>
          <a:bodyPr/>
          <a:lstStyle/>
          <a:p>
            <a:r>
              <a:rPr lang="en-US" dirty="0" smtClean="0"/>
              <a:t>SAP FI CO Senior Consultant</a:t>
            </a:r>
            <a:endParaRPr lang="en-US" dirty="0"/>
          </a:p>
        </p:txBody>
      </p:sp>
      <p:pic>
        <p:nvPicPr>
          <p:cNvPr id="14" name="Espace réservé pour une image  13"/>
          <p:cNvPicPr>
            <a:picLocks noGrp="1" noChangeAspect="1"/>
          </p:cNvPicPr>
          <p:nvPr>
            <p:ph type="pic" sz="quarter" idx="35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1" r="7791"/>
          <a:stretch/>
        </p:blipFill>
        <p:spPr>
          <a:xfrm>
            <a:off x="8001024" y="857232"/>
            <a:ext cx="648072" cy="432048"/>
          </a:xfrm>
        </p:spPr>
      </p:pic>
      <p:pic>
        <p:nvPicPr>
          <p:cNvPr id="1029" name="Picture 5"/>
          <p:cNvPicPr>
            <a:picLocks noGrp="1" noChangeAspect="1" noChangeArrowheads="1"/>
          </p:cNvPicPr>
          <p:nvPr>
            <p:ph type="pic" sz="quarter" idx="36"/>
          </p:nvPr>
        </p:nvPicPr>
        <p:blipFill>
          <a:blip r:embed="rId4" cstate="print"/>
          <a:srcRect l="5183" r="5183"/>
          <a:stretch>
            <a:fillRect/>
          </a:stretch>
        </p:blipFill>
        <p:spPr bwMode="auto">
          <a:xfrm>
            <a:off x="7215206" y="857232"/>
            <a:ext cx="6480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Espace réservé pour une image  20"/>
          <p:cNvSpPr>
            <a:spLocks noGrp="1"/>
          </p:cNvSpPr>
          <p:nvPr>
            <p:ph type="pic" sz="quarter" idx="37"/>
          </p:nvPr>
        </p:nvSpPr>
        <p:spPr>
          <a:xfrm>
            <a:off x="7215206" y="836712"/>
            <a:ext cx="648072" cy="432048"/>
          </a:xfrm>
        </p:spPr>
      </p:sp>
      <p:sp>
        <p:nvSpPr>
          <p:cNvPr id="22" name="Espace réservé pour une image  21"/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22538" name="Espace réservé du texte 22537"/>
          <p:cNvSpPr>
            <a:spLocks noGrp="1"/>
          </p:cNvSpPr>
          <p:nvPr>
            <p:ph idx="40"/>
          </p:nvPr>
        </p:nvSpPr>
        <p:spPr/>
        <p:txBody>
          <a:bodyPr/>
          <a:lstStyle/>
          <a:p>
            <a:r>
              <a:rPr lang="en-US" dirty="0" smtClean="0"/>
              <a:t>10+years experience as SAP FI CO Consultant</a:t>
            </a:r>
          </a:p>
          <a:p>
            <a:r>
              <a:rPr lang="en-US" dirty="0" smtClean="0"/>
              <a:t>Language : Polish (native), English (business fluent)</a:t>
            </a:r>
            <a:endParaRPr lang="en-US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9"/>
          </p:nvPr>
        </p:nvSpPr>
        <p:spPr/>
      </p:sp>
      <p:pic>
        <p:nvPicPr>
          <p:cNvPr id="1026" name="Picture 2" descr="D:\documents\A556027\My Documents\CV pour Patricia\27-06\Agnieszk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0808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7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 reference v0.9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none" lIns="91440" tIns="45720" rIns="91440" bIns="45720" rtlCol="0">
        <a:no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reference v0.9</Template>
  <TotalTime>63</TotalTime>
  <Words>202</Words>
  <Application>Microsoft Office PowerPoint</Application>
  <PresentationFormat>Affichage à l'écran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AA reference v0.9</vt:lpstr>
      <vt:lpstr>Agnieszka Pawłowska</vt:lpstr>
    </vt:vector>
  </TitlesOfParts>
  <Company>Atos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Hayan  Zouhour</dc:title>
  <dc:creator>A137642</dc:creator>
  <cp:lastModifiedBy>LAM, KIM-TAN</cp:lastModifiedBy>
  <cp:revision>59</cp:revision>
  <dcterms:created xsi:type="dcterms:W3CDTF">2011-06-15T08:22:24Z</dcterms:created>
  <dcterms:modified xsi:type="dcterms:W3CDTF">2013-06-27T09:47:28Z</dcterms:modified>
</cp:coreProperties>
</file>