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87624" y="0"/>
            <a:ext cx="6477000" cy="792088"/>
          </a:xfrm>
        </p:spPr>
        <p:txBody>
          <a:bodyPr/>
          <a:lstStyle/>
          <a:p>
            <a:pPr algn="ctr"/>
            <a:r>
              <a:rPr lang="fr-FR" dirty="0" err="1" smtClean="0">
                <a:latin typeface="Cambria" pitchFamily="18" charset="0"/>
              </a:rPr>
              <a:t>AdShop</a:t>
            </a:r>
            <a:endParaRPr lang="fr-FR" dirty="0">
              <a:latin typeface="Cambri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latin typeface="Cambria" pitchFamily="18" charset="0"/>
              </a:rPr>
              <a:t>Groupe 2 – Alexandre </a:t>
            </a:r>
            <a:r>
              <a:rPr lang="fr-FR" dirty="0" err="1" smtClean="0">
                <a:latin typeface="Cambria" pitchFamily="18" charset="0"/>
              </a:rPr>
              <a:t>Lanzeray</a:t>
            </a:r>
            <a:endParaRPr lang="fr-FR" dirty="0">
              <a:latin typeface="Cambria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0" y="6021288"/>
            <a:ext cx="2195736" cy="685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itchFamily="18" charset="0"/>
              </a:rPr>
              <a:t>Idée 1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itchFamily="18" charset="0"/>
            </a:endParaRPr>
          </a:p>
        </p:txBody>
      </p:sp>
      <p:pic>
        <p:nvPicPr>
          <p:cNvPr id="1027" name="Picture 3" descr="H:\Downloads\google-glas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921267"/>
            <a:ext cx="2195736" cy="1045340"/>
          </a:xfrm>
          <a:prstGeom prst="rect">
            <a:avLst/>
          </a:prstGeom>
          <a:noFill/>
        </p:spPr>
      </p:pic>
      <p:pic>
        <p:nvPicPr>
          <p:cNvPr id="1028" name="Picture 4" descr="H:\Downloads\smartpho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12778"/>
            <a:ext cx="1259632" cy="1079216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1259632" y="980728"/>
            <a:ext cx="280831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dirty="0" smtClean="0"/>
              <a:t>Brainstorming</a:t>
            </a:r>
            <a:endParaRPr lang="fr-FR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412776"/>
            <a:ext cx="3456384" cy="190821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dirty="0" smtClean="0"/>
              <a:t>Description</a:t>
            </a:r>
            <a:endParaRPr lang="fr-FR" sz="2800" dirty="0" smtClean="0">
              <a:latin typeface="Cambria" pitchFamily="18" charset="0"/>
            </a:endParaRPr>
          </a:p>
          <a:p>
            <a:r>
              <a:rPr lang="fr-FR" dirty="0" smtClean="0">
                <a:latin typeface="Cambria" pitchFamily="18" charset="0"/>
              </a:rPr>
              <a:t>- Application </a:t>
            </a:r>
            <a:br>
              <a:rPr lang="fr-FR" dirty="0" smtClean="0">
                <a:latin typeface="Cambria" pitchFamily="18" charset="0"/>
              </a:rPr>
            </a:br>
            <a:r>
              <a:rPr lang="fr-FR" dirty="0" smtClean="0">
                <a:latin typeface="Cambria" pitchFamily="18" charset="0"/>
              </a:rPr>
              <a:t>  Smartphones  &amp; Google glass</a:t>
            </a:r>
          </a:p>
          <a:p>
            <a:r>
              <a:rPr lang="fr-FR" dirty="0" smtClean="0">
                <a:latin typeface="Cambria" pitchFamily="18" charset="0"/>
              </a:rPr>
              <a:t>- Flasher vos magasins préférés</a:t>
            </a:r>
            <a:br>
              <a:rPr lang="fr-FR" dirty="0" smtClean="0">
                <a:latin typeface="Cambria" pitchFamily="18" charset="0"/>
              </a:rPr>
            </a:br>
            <a:r>
              <a:rPr lang="fr-FR" dirty="0" smtClean="0">
                <a:latin typeface="Cambria" pitchFamily="18" charset="0"/>
              </a:rPr>
              <a:t>- Gratuit pour les clients</a:t>
            </a:r>
            <a:br>
              <a:rPr lang="fr-FR" dirty="0" smtClean="0">
                <a:latin typeface="Cambria" pitchFamily="18" charset="0"/>
              </a:rPr>
            </a:br>
            <a:r>
              <a:rPr lang="fr-FR" dirty="0" smtClean="0">
                <a:latin typeface="Cambria" pitchFamily="18" charset="0"/>
              </a:rPr>
              <a:t>- Payant pour les commerçants</a:t>
            </a:r>
            <a:endParaRPr lang="fr-FR" dirty="0">
              <a:latin typeface="Cambria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259632" y="2924944"/>
            <a:ext cx="2808312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dirty="0" smtClean="0"/>
              <a:t>Quelle utilité ?</a:t>
            </a:r>
            <a:endParaRPr lang="fr-FR" sz="2800" dirty="0" smtClean="0"/>
          </a:p>
          <a:p>
            <a:r>
              <a:rPr lang="fr-FR" dirty="0" smtClean="0">
                <a:solidFill>
                  <a:prstClr val="white"/>
                </a:solidFill>
                <a:latin typeface="Cambria" pitchFamily="18" charset="0"/>
              </a:rPr>
              <a:t>- </a:t>
            </a:r>
            <a:r>
              <a:rPr lang="fr-FR" dirty="0" smtClean="0">
                <a:solidFill>
                  <a:prstClr val="white"/>
                </a:solidFill>
                <a:latin typeface="Cambria" pitchFamily="18" charset="0"/>
              </a:rPr>
              <a:t> Le grand public</a:t>
            </a:r>
            <a:endParaRPr lang="fr-FR" dirty="0" smtClean="0">
              <a:latin typeface="Cambria" pitchFamily="18" charset="0"/>
            </a:endParaRPr>
          </a:p>
          <a:p>
            <a:r>
              <a:rPr lang="fr-FR" dirty="0" smtClean="0">
                <a:latin typeface="Cambria" pitchFamily="18" charset="0"/>
              </a:rPr>
              <a:t>-  Les commerçants</a:t>
            </a:r>
            <a:endParaRPr lang="fr-FR" dirty="0" smtClean="0"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55976" y="3501008"/>
            <a:ext cx="3384376" cy="135421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dirty="0" smtClean="0"/>
              <a:t>Quelle </a:t>
            </a:r>
            <a:r>
              <a:rPr lang="fr-FR" sz="2800" dirty="0" smtClean="0"/>
              <a:t>innovation ?</a:t>
            </a:r>
            <a:br>
              <a:rPr lang="fr-FR" sz="2800" dirty="0" smtClean="0"/>
            </a:br>
            <a:r>
              <a:rPr lang="fr-FR" dirty="0" smtClean="0">
                <a:latin typeface="Cambria" pitchFamily="18" charset="0"/>
              </a:rPr>
              <a:t>- Le client a le choix / </a:t>
            </a:r>
            <a:br>
              <a:rPr lang="fr-FR" dirty="0" smtClean="0">
                <a:latin typeface="Cambria" pitchFamily="18" charset="0"/>
              </a:rPr>
            </a:br>
            <a:r>
              <a:rPr lang="fr-FR" dirty="0" smtClean="0">
                <a:latin typeface="Cambria" pitchFamily="18" charset="0"/>
              </a:rPr>
              <a:t>   Libre de sa publicité</a:t>
            </a:r>
          </a:p>
          <a:p>
            <a:r>
              <a:rPr lang="fr-FR" dirty="0" smtClean="0">
                <a:latin typeface="Cambria" pitchFamily="18" charset="0"/>
              </a:rPr>
              <a:t>- Style des vitrines</a:t>
            </a:r>
            <a:endParaRPr lang="fr-FR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483768" y="6093296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Cambria" pitchFamily="18" charset="0"/>
              </a:rPr>
              <a:t>Groupe2 </a:t>
            </a:r>
            <a:r>
              <a:rPr lang="fr-FR" sz="2800" dirty="0" smtClean="0">
                <a:latin typeface="Cambria" pitchFamily="18" charset="0"/>
              </a:rPr>
              <a:t>- Kim </a:t>
            </a:r>
            <a:r>
              <a:rPr lang="fr-FR" sz="2800" dirty="0" smtClean="0">
                <a:latin typeface="Cambria" pitchFamily="18" charset="0"/>
              </a:rPr>
              <a:t>–Tan LAM </a:t>
            </a:r>
            <a:endParaRPr lang="fr-FR" sz="2800" dirty="0">
              <a:latin typeface="Cambr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51720" y="836712"/>
            <a:ext cx="4752528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/>
              <a:t>Méthode: Brainstorming</a:t>
            </a:r>
            <a:endParaRPr lang="fr-FR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611560" y="1700808"/>
            <a:ext cx="7992888" cy="95410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u="sng" dirty="0" smtClean="0"/>
              <a:t>Description</a:t>
            </a:r>
            <a:r>
              <a:rPr lang="fr-FR" sz="2800" dirty="0" smtClean="0"/>
              <a:t>: Optimisation du parcours dans les rayons des supermarchés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971600" y="2924944"/>
            <a:ext cx="7128792" cy="181588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u="sng" dirty="0" smtClean="0"/>
              <a:t>Utilité</a:t>
            </a:r>
            <a:r>
              <a:rPr lang="fr-FR" sz="2800" dirty="0" smtClean="0"/>
              <a:t>: Réduction du temps de récupération des articles, suivi du temps passé par un client dans un rayon, Accès aux promotions en temps réels, diffusion de </a:t>
            </a:r>
            <a:r>
              <a:rPr lang="fr-FR" sz="2800" dirty="0" smtClean="0"/>
              <a:t>la publicité</a:t>
            </a:r>
            <a:endParaRPr lang="fr-FR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2231232" y="5373216"/>
            <a:ext cx="44290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u="sng" dirty="0" smtClean="0"/>
              <a:t>Conclusion</a:t>
            </a:r>
            <a:r>
              <a:rPr lang="fr-FR" sz="2800" dirty="0" smtClean="0"/>
              <a:t> : Innovation</a:t>
            </a:r>
            <a:endParaRPr lang="fr-FR" sz="28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419872" y="-27384"/>
            <a:ext cx="2520280" cy="52322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fr-FR" sz="2800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MarketGuide</a:t>
            </a:r>
            <a:endParaRPr lang="fr-FR" sz="2800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093296"/>
            <a:ext cx="2195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 smtClean="0">
                <a:latin typeface="Cambria" pitchFamily="18" charset="0"/>
              </a:rPr>
              <a:t>Idée 2</a:t>
            </a:r>
            <a:endParaRPr lang="fr-FR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42</TotalTime>
  <Words>82</Words>
  <Application>Microsoft Office PowerPoint</Application>
  <PresentationFormat>Affichage à l'écran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Médian</vt:lpstr>
      <vt:lpstr>AdShop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Administrator</dc:creator>
  <cp:lastModifiedBy>Lanzeray</cp:lastModifiedBy>
  <cp:revision>10</cp:revision>
  <dcterms:created xsi:type="dcterms:W3CDTF">2013-11-04T14:24:18Z</dcterms:created>
  <dcterms:modified xsi:type="dcterms:W3CDTF">2013-11-04T15:16:33Z</dcterms:modified>
</cp:coreProperties>
</file>