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39552" y="0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Kim –Tan LAM Groupe2</a:t>
            </a:r>
            <a:endParaRPr lang="fr-FR" sz="2800" dirty="0"/>
          </a:p>
        </p:txBody>
      </p:sp>
      <p:sp>
        <p:nvSpPr>
          <p:cNvPr id="6" name="ZoneTexte 5"/>
          <p:cNvSpPr txBox="1"/>
          <p:nvPr/>
        </p:nvSpPr>
        <p:spPr>
          <a:xfrm>
            <a:off x="2051720" y="1340768"/>
            <a:ext cx="4752528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/>
              <a:t>Méthode: Brainstorming</a:t>
            </a:r>
            <a:endParaRPr lang="fr-FR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611560" y="2204864"/>
            <a:ext cx="7992888" cy="95410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u="sng" dirty="0" smtClean="0"/>
              <a:t>Description</a:t>
            </a:r>
            <a:r>
              <a:rPr lang="fr-FR" sz="2800" dirty="0" smtClean="0"/>
              <a:t>: Optimisation du parcours dans les rayons des supermarchés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971600" y="3429000"/>
            <a:ext cx="7128792" cy="224676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fr-FR" sz="2800" u="sng" dirty="0" smtClean="0"/>
              <a:t>Utilité</a:t>
            </a:r>
            <a:r>
              <a:rPr lang="fr-FR" sz="2800" dirty="0" smtClean="0"/>
              <a:t>: Réduction du temps de récupération des articles, suivi du temps passé par un client dans un rayon, Accès aux promotions en temps réels, diffusion de pub</a:t>
            </a:r>
            <a:endParaRPr lang="fr-FR" sz="2800" dirty="0"/>
          </a:p>
        </p:txBody>
      </p:sp>
      <p:sp>
        <p:nvSpPr>
          <p:cNvPr id="9" name="ZoneTexte 8"/>
          <p:cNvSpPr txBox="1"/>
          <p:nvPr/>
        </p:nvSpPr>
        <p:spPr>
          <a:xfrm>
            <a:off x="2231232" y="5877272"/>
            <a:ext cx="44290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u="sng" dirty="0" smtClean="0"/>
              <a:t>Conclusion</a:t>
            </a:r>
            <a:r>
              <a:rPr lang="fr-FR" sz="2800" dirty="0" smtClean="0"/>
              <a:t> : Innovation</a:t>
            </a:r>
            <a:endParaRPr lang="fr-FR" sz="28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419872" y="476672"/>
            <a:ext cx="2520280" cy="523220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fr-FR" sz="2800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MarketGuide</a:t>
            </a:r>
            <a:endParaRPr lang="fr-FR" sz="2800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</TotalTime>
  <Words>53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Verve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Kim</dc:creator>
  <cp:lastModifiedBy>Administrator</cp:lastModifiedBy>
  <cp:revision>4</cp:revision>
  <dcterms:created xsi:type="dcterms:W3CDTF">2013-11-04T14:45:48Z</dcterms:created>
  <dcterms:modified xsi:type="dcterms:W3CDTF">2013-11-04T15:06:46Z</dcterms:modified>
</cp:coreProperties>
</file>