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851648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Présentation de </a:t>
            </a:r>
            <a:r>
              <a:rPr lang="fr-FR" dirty="0" smtClean="0"/>
              <a:t>BMW</a:t>
            </a:r>
            <a:br>
              <a:rPr lang="fr-FR" dirty="0" smtClean="0"/>
            </a:br>
            <a:r>
              <a:rPr lang="fr-FR" dirty="0" smtClean="0"/>
              <a:t>Bayerische </a:t>
            </a:r>
            <a:r>
              <a:rPr lang="fr-FR" dirty="0" err="1" smtClean="0"/>
              <a:t>Motoren</a:t>
            </a:r>
            <a:r>
              <a:rPr lang="fr-FR" dirty="0" smtClean="0"/>
              <a:t> </a:t>
            </a:r>
            <a:r>
              <a:rPr lang="fr-FR" dirty="0" err="1" smtClean="0"/>
              <a:t>Werke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763688" y="6488668"/>
            <a:ext cx="573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Groupe 2 – EISTI – 04 Nov. 2013 – Présentation de BMW</a:t>
            </a:r>
            <a:endParaRPr lang="fr-FR" dirty="0"/>
          </a:p>
        </p:txBody>
      </p:sp>
      <p:pic>
        <p:nvPicPr>
          <p:cNvPr id="1026" name="Picture 2" descr="H:\Users\Administrator\Desktop\BMW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1368152" cy="1368152"/>
          </a:xfrm>
          <a:prstGeom prst="rect">
            <a:avLst/>
          </a:prstGeom>
          <a:noFill/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395536" y="2060848"/>
            <a:ext cx="8229600" cy="4047728"/>
          </a:xfrm>
          <a:prstGeom prst="rect">
            <a:avLst/>
          </a:prstGeom>
        </p:spPr>
        <p:txBody>
          <a:bodyPr vert="horz" lIns="0" rIns="18288">
            <a:normAutofit fontScale="70000" lnSpcReduction="20000"/>
          </a:bodyPr>
          <a:lstStyle/>
          <a:p>
            <a:pPr marL="514350" marR="4572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Présentation</a:t>
            </a:r>
            <a:r>
              <a:rPr kumimoji="0" lang="fr-FR" sz="5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4572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Produits - Chiffres</a:t>
            </a:r>
            <a:b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4572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Marchés - Concurrence</a:t>
            </a:r>
            <a:br>
              <a:rPr kumimoji="0" lang="fr-F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4572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v"/>
              <a:tabLst/>
              <a:defRPr/>
            </a:pPr>
            <a:r>
              <a:rPr lang="fr-FR" sz="5400" dirty="0" smtClean="0"/>
              <a:t>Conclusion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17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Présentation de BMW Bayerische Motoren Werke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BMW</dc:title>
  <dc:creator>Administrator</dc:creator>
  <cp:lastModifiedBy>Lanzeray</cp:lastModifiedBy>
  <cp:revision>5</cp:revision>
  <dcterms:created xsi:type="dcterms:W3CDTF">2013-11-04T10:30:58Z</dcterms:created>
  <dcterms:modified xsi:type="dcterms:W3CDTF">2013-11-04T11:26:40Z</dcterms:modified>
</cp:coreProperties>
</file>