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211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15816" y="-99392"/>
            <a:ext cx="3168352" cy="76470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Halte’ </a:t>
            </a:r>
            <a:r>
              <a:rPr lang="fr-FR" dirty="0" err="1" smtClean="0"/>
              <a:t>Apero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Groupe 2 – ICOM 2013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11560" y="6237312"/>
            <a:ext cx="910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Phase 1</a:t>
            </a:r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79512" y="1772816"/>
          <a:ext cx="1656184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DISTRIBUTION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195736" y="908720"/>
          <a:ext cx="1728192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JURIDIQUE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716016" y="836712"/>
          <a:ext cx="1751856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ACCES AU SITE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27856" y="3212976"/>
          <a:ext cx="1535832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5832"/>
              </a:tblGrid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LIVRAISON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3995936" y="4437112"/>
          <a:ext cx="1728192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PARTENAIRES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1979712" y="4437112"/>
          <a:ext cx="1607840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7840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FOURNISSEURS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6732240" y="1772816"/>
          <a:ext cx="17518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CLIENTELE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6444208" y="3933056"/>
          <a:ext cx="1751856" cy="1188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856"/>
              </a:tblGrid>
              <a:tr h="118832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CONCURRENCE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28" name="Organigramme : Données 27"/>
          <p:cNvSpPr/>
          <p:nvPr/>
        </p:nvSpPr>
        <p:spPr>
          <a:xfrm>
            <a:off x="3275856" y="2492896"/>
            <a:ext cx="2376264" cy="1152128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/>
          <p:cNvSpPr txBox="1"/>
          <p:nvPr/>
        </p:nvSpPr>
        <p:spPr>
          <a:xfrm>
            <a:off x="3779912" y="2492896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Halte’ </a:t>
            </a:r>
            <a:r>
              <a:rPr lang="fr-FR" sz="3600" dirty="0" err="1" smtClean="0"/>
              <a:t>Apero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65</TotalTime>
  <Words>23</Words>
  <Application>Microsoft Office PowerPoint</Application>
  <PresentationFormat>Affichage à l'écran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Médian</vt:lpstr>
      <vt:lpstr>Halte’ Apero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Halte’ Apero</dc:title>
  <dc:creator>admin</dc:creator>
  <cp:lastModifiedBy>Lanzeray</cp:lastModifiedBy>
  <cp:revision>9</cp:revision>
  <dcterms:created xsi:type="dcterms:W3CDTF">2013-11-05T14:16:27Z</dcterms:created>
  <dcterms:modified xsi:type="dcterms:W3CDTF">2013-11-06T10:10:44Z</dcterms:modified>
</cp:coreProperties>
</file>