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211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-99392"/>
            <a:ext cx="3168352" cy="76470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Halte’ </a:t>
            </a:r>
            <a:r>
              <a:rPr lang="fr-FR" dirty="0" err="1" smtClean="0"/>
              <a:t>Apero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Groupe 2 – ICOM </a:t>
            </a:r>
            <a:r>
              <a:rPr lang="fr-FR" dirty="0" smtClean="0"/>
              <a:t>2013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11560" y="6237312"/>
            <a:ext cx="910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Phase 1</a:t>
            </a:r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79512" y="1052736"/>
          <a:ext cx="175185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DISTRIBUTION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411760" y="1052736"/>
          <a:ext cx="175185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JURIDIQUE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620344" y="1052736"/>
          <a:ext cx="175185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ACCES AU SITE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27856" y="3212976"/>
          <a:ext cx="175185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LIVRAISON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876256" y="1052736"/>
          <a:ext cx="175185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PARTENAIRES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2460104" y="3212976"/>
          <a:ext cx="175185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FOURNISSEURS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692352" y="3212976"/>
          <a:ext cx="175185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CLIENTELE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6924600" y="3176776"/>
          <a:ext cx="175185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CONCURRENCE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51520" y="3861048"/>
          <a:ext cx="1751856" cy="375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Réseau</a:t>
                      </a:r>
                      <a:r>
                        <a:rPr lang="fr-FR" sz="1200" b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 </a:t>
                      </a:r>
                      <a:r>
                        <a:rPr lang="fr-FR" sz="1200" b="0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Livraion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179512" y="1700808"/>
          <a:ext cx="1751856" cy="375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Réseau</a:t>
                      </a:r>
                      <a:r>
                        <a:rPr lang="fr-FR" sz="1200" b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 Distribution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411760" y="1700808"/>
          <a:ext cx="1751856" cy="375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Législtation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4644008" y="1700808"/>
          <a:ext cx="1751856" cy="375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Installation informatique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4644008" y="2132856"/>
          <a:ext cx="1751856" cy="375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Plateforme</a:t>
                      </a:r>
                      <a:r>
                        <a:rPr lang="fr-FR" sz="1200" b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d’</a:t>
                      </a:r>
                      <a:r>
                        <a:rPr lang="fr-FR" sz="1200" b="0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accés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4644008" y="2636912"/>
          <a:ext cx="17518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Accessibilité du</a:t>
                      </a:r>
                      <a:r>
                        <a:rPr lang="fr-FR" sz="1200" b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site Web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6876256" y="1700808"/>
          <a:ext cx="17518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Partenaires Commerciaux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6876256" y="2276872"/>
          <a:ext cx="1751856" cy="375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Investisseurs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2483768" y="3861048"/>
          <a:ext cx="1751856" cy="375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Fournisseurs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4716016" y="3861048"/>
          <a:ext cx="1751856" cy="375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375815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Fournisseurs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</TotalTime>
  <Words>40</Words>
  <Application>Microsoft Office PowerPoint</Application>
  <PresentationFormat>Affichage à l'écran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Médian</vt:lpstr>
      <vt:lpstr>Halte’ Apero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Halte’ Apero</dc:title>
  <dc:creator>admin</dc:creator>
  <cp:lastModifiedBy>Lanzeray</cp:lastModifiedBy>
  <cp:revision>8</cp:revision>
  <dcterms:created xsi:type="dcterms:W3CDTF">2013-11-05T14:16:27Z</dcterms:created>
  <dcterms:modified xsi:type="dcterms:W3CDTF">2013-11-06T10:05:08Z</dcterms:modified>
</cp:coreProperties>
</file>