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>
              <a:solidFill>
                <a:srgbClr val="EBDDC3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>
                <a:solidFill>
                  <a:srgbClr val="EBDDC3"/>
                </a:solidFill>
              </a:rPr>
              <a:pPr/>
              <a:t>‹N°›</a:t>
            </a:fld>
            <a:endParaRPr lang="fr-FR">
              <a:solidFill>
                <a:srgbClr val="EBDDC3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srgbClr val="775F55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>
              <a:solidFill>
                <a:srgbClr val="775F55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>
                <a:solidFill>
                  <a:srgbClr val="775F55"/>
                </a:solidFill>
              </a:rPr>
              <a:pPr/>
              <a:t>‹N°›</a:t>
            </a:fld>
            <a:endParaRPr lang="fr-FR">
              <a:solidFill>
                <a:srgbClr val="775F55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ED81CF-CD62-4151-B57B-A77B0B0919BC}" type="datetimeFigureOut">
              <a:rPr lang="fr-FR" smtClean="0">
                <a:solidFill>
                  <a:srgbClr val="775F55"/>
                </a:solidFill>
              </a:rPr>
              <a:pPr/>
              <a:t>06/11/2013</a:t>
            </a:fld>
            <a:endParaRPr lang="fr-FR">
              <a:solidFill>
                <a:srgbClr val="775F55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Groupe 2 – ICOM </a:t>
            </a:r>
            <a:r>
              <a:rPr lang="fr-FR" dirty="0" smtClean="0"/>
              <a:t>– Alexandre </a:t>
            </a:r>
            <a:r>
              <a:rPr lang="fr-FR" dirty="0" err="1" smtClean="0"/>
              <a:t>Lanzeray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11560" y="6237312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prstClr val="white"/>
                </a:solidFill>
              </a:rPr>
              <a:t>CDC</a:t>
            </a:r>
            <a:endParaRPr lang="fr-FR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Médian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Administrator</dc:creator>
  <cp:lastModifiedBy>Lanzeray</cp:lastModifiedBy>
  <cp:revision>1</cp:revision>
  <dcterms:created xsi:type="dcterms:W3CDTF">2013-11-06T14:55:43Z</dcterms:created>
  <dcterms:modified xsi:type="dcterms:W3CDTF">2013-11-06T14:56:54Z</dcterms:modified>
</cp:coreProperties>
</file>