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D47836E-9FDD-4ED1-9F25-D3BEEDC2D329}" type="datetimeFigureOut">
              <a:rPr lang="fr-FR" smtClean="0"/>
              <a:t>05/11/2013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FA62EC-FC94-4EC8-8D97-60024359A7C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87624" y="4509120"/>
            <a:ext cx="2592288" cy="10081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Comment sécher des tranches de pommes de terres pour la fabrication des chips ?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187624" y="1916832"/>
            <a:ext cx="2592288" cy="10081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Comment avoir un effet homogène dans un milieu hétérogène ? </a:t>
            </a: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5436096" y="1916832"/>
            <a:ext cx="2520280" cy="10081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Chauffage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5508104" y="4509120"/>
            <a:ext cx="2592288" cy="100811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Adapter le temps de cuisson à l’hétérogénéité des patates</a:t>
            </a:r>
          </a:p>
          <a:p>
            <a:pPr algn="ctr"/>
            <a:r>
              <a:rPr lang="fr-FR" dirty="0" smtClean="0"/>
              <a:t>Eventuellement les couper</a:t>
            </a:r>
            <a:endParaRPr lang="fr-FR" dirty="0"/>
          </a:p>
        </p:txBody>
      </p:sp>
      <p:sp>
        <p:nvSpPr>
          <p:cNvPr id="11" name="Rectangle avec flèche vers le haut 10"/>
          <p:cNvSpPr/>
          <p:nvPr/>
        </p:nvSpPr>
        <p:spPr>
          <a:xfrm>
            <a:off x="1259632" y="3212976"/>
            <a:ext cx="2448272" cy="792088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Abstraction</a:t>
            </a:r>
            <a:endParaRPr lang="fr-FR" dirty="0"/>
          </a:p>
        </p:txBody>
      </p:sp>
      <p:sp>
        <p:nvSpPr>
          <p:cNvPr id="12" name="Rectangle avec flèche vers le bas 11"/>
          <p:cNvSpPr/>
          <p:nvPr/>
        </p:nvSpPr>
        <p:spPr>
          <a:xfrm>
            <a:off x="5508104" y="3501008"/>
            <a:ext cx="2448272" cy="79208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Modélisation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</TotalTime>
  <Words>39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Administrator</dc:creator>
  <cp:lastModifiedBy>Administrator</cp:lastModifiedBy>
  <cp:revision>4</cp:revision>
  <dcterms:created xsi:type="dcterms:W3CDTF">2013-11-05T09:37:35Z</dcterms:created>
  <dcterms:modified xsi:type="dcterms:W3CDTF">2013-11-05T10:08:32Z</dcterms:modified>
</cp:coreProperties>
</file>