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8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D14B17-532E-4FB2-8F84-0393E3461479}" type="doc">
      <dgm:prSet loTypeId="urn:microsoft.com/office/officeart/2005/8/layout/hierarchy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F9D6A002-1E8C-4FC2-AF93-ADA46D0D4B28}">
      <dgm:prSet phldrT="[Texte]" custT="1"/>
      <dgm:spPr/>
      <dgm:t>
        <a:bodyPr/>
        <a:lstStyle/>
        <a:p>
          <a:r>
            <a:rPr lang="fr-FR" sz="3000" dirty="0" smtClean="0"/>
            <a:t>Objectifs</a:t>
          </a:r>
          <a:endParaRPr lang="fr-FR" sz="3000" dirty="0"/>
        </a:p>
      </dgm:t>
    </dgm:pt>
    <dgm:pt modelId="{1920D878-46BC-4002-9F93-0344EA0FB31E}" type="parTrans" cxnId="{68881A64-5201-4286-930D-8C26D75871F2}">
      <dgm:prSet/>
      <dgm:spPr/>
      <dgm:t>
        <a:bodyPr/>
        <a:lstStyle/>
        <a:p>
          <a:endParaRPr lang="fr-FR"/>
        </a:p>
      </dgm:t>
    </dgm:pt>
    <dgm:pt modelId="{6C847B97-EFF6-4465-A418-2E65B66A5F9E}" type="sibTrans" cxnId="{68881A64-5201-4286-930D-8C26D75871F2}">
      <dgm:prSet/>
      <dgm:spPr/>
      <dgm:t>
        <a:bodyPr/>
        <a:lstStyle/>
        <a:p>
          <a:endParaRPr lang="fr-FR"/>
        </a:p>
      </dgm:t>
    </dgm:pt>
    <dgm:pt modelId="{5B62F7F6-C58A-45D2-A8A3-BE6E5BB5A0D7}">
      <dgm:prSet phldrT="[Texte]"/>
      <dgm:spPr/>
      <dgm:t>
        <a:bodyPr/>
        <a:lstStyle/>
        <a:p>
          <a:r>
            <a:rPr lang="fr-FR" dirty="0" smtClean="0"/>
            <a:t>Livraison d’apéro à domicile</a:t>
          </a:r>
          <a:endParaRPr lang="fr-FR" dirty="0"/>
        </a:p>
      </dgm:t>
    </dgm:pt>
    <dgm:pt modelId="{5FD61090-C01F-41A6-8582-FB8BEAFB4A42}" type="parTrans" cxnId="{449E564D-D9A6-4097-83AD-DD72FD77910B}">
      <dgm:prSet/>
      <dgm:spPr/>
      <dgm:t>
        <a:bodyPr/>
        <a:lstStyle/>
        <a:p>
          <a:endParaRPr lang="fr-FR"/>
        </a:p>
      </dgm:t>
    </dgm:pt>
    <dgm:pt modelId="{D8290545-EB41-48EE-9D1A-1EDA83D46445}" type="sibTrans" cxnId="{449E564D-D9A6-4097-83AD-DD72FD77910B}">
      <dgm:prSet/>
      <dgm:spPr/>
      <dgm:t>
        <a:bodyPr/>
        <a:lstStyle/>
        <a:p>
          <a:endParaRPr lang="fr-FR"/>
        </a:p>
      </dgm:t>
    </dgm:pt>
    <dgm:pt modelId="{0AB110BB-3343-4B7E-B58B-224486EF3FA7}">
      <dgm:prSet phldrT="[Texte]"/>
      <dgm:spPr/>
      <dgm:t>
        <a:bodyPr/>
        <a:lstStyle/>
        <a:p>
          <a:r>
            <a:rPr lang="fr-FR" dirty="0" smtClean="0"/>
            <a:t>Compenser la fermeture nocturne des commerces</a:t>
          </a:r>
          <a:endParaRPr lang="fr-FR" dirty="0"/>
        </a:p>
      </dgm:t>
    </dgm:pt>
    <dgm:pt modelId="{16D702B7-64FF-4B7D-B99F-E590CCFEBF0B}" type="parTrans" cxnId="{5F9055F7-59FB-4A83-B6D3-2110FD208527}">
      <dgm:prSet/>
      <dgm:spPr/>
      <dgm:t>
        <a:bodyPr/>
        <a:lstStyle/>
        <a:p>
          <a:endParaRPr lang="fr-FR"/>
        </a:p>
      </dgm:t>
    </dgm:pt>
    <dgm:pt modelId="{A3F66AB7-DADB-414B-BDC2-498F39A5D615}" type="sibTrans" cxnId="{5F9055F7-59FB-4A83-B6D3-2110FD208527}">
      <dgm:prSet/>
      <dgm:spPr/>
      <dgm:t>
        <a:bodyPr/>
        <a:lstStyle/>
        <a:p>
          <a:endParaRPr lang="fr-FR"/>
        </a:p>
      </dgm:t>
    </dgm:pt>
    <dgm:pt modelId="{34481A44-3D17-4649-843D-6714A033B64E}" type="pres">
      <dgm:prSet presAssocID="{31D14B17-532E-4FB2-8F84-0393E346147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8B5E98-7F66-4AEB-9448-EA6BBE9F3482}" type="pres">
      <dgm:prSet presAssocID="{F9D6A002-1E8C-4FC2-AF93-ADA46D0D4B28}" presName="root" presStyleCnt="0"/>
      <dgm:spPr/>
    </dgm:pt>
    <dgm:pt modelId="{201A9D8B-5083-48BE-A403-5967CEE3E33D}" type="pres">
      <dgm:prSet presAssocID="{F9D6A002-1E8C-4FC2-AF93-ADA46D0D4B28}" presName="rootComposite" presStyleCnt="0"/>
      <dgm:spPr/>
    </dgm:pt>
    <dgm:pt modelId="{A2A6B321-3A5A-4AA9-A3FF-783BD0E1246E}" type="pres">
      <dgm:prSet presAssocID="{F9D6A002-1E8C-4FC2-AF93-ADA46D0D4B28}" presName="rootText" presStyleLbl="node1" presStyleIdx="0" presStyleCnt="1"/>
      <dgm:spPr/>
      <dgm:t>
        <a:bodyPr/>
        <a:lstStyle/>
        <a:p>
          <a:endParaRPr lang="fr-FR"/>
        </a:p>
      </dgm:t>
    </dgm:pt>
    <dgm:pt modelId="{19F49770-F900-4EEB-9E80-A1E516448985}" type="pres">
      <dgm:prSet presAssocID="{F9D6A002-1E8C-4FC2-AF93-ADA46D0D4B28}" presName="rootConnector" presStyleLbl="node1" presStyleIdx="0" presStyleCnt="1"/>
      <dgm:spPr/>
    </dgm:pt>
    <dgm:pt modelId="{239EF7C9-0D68-435E-8660-EF364ED98213}" type="pres">
      <dgm:prSet presAssocID="{F9D6A002-1E8C-4FC2-AF93-ADA46D0D4B28}" presName="childShape" presStyleCnt="0"/>
      <dgm:spPr/>
    </dgm:pt>
    <dgm:pt modelId="{9C2444B9-844A-408B-A9D6-1C981D277542}" type="pres">
      <dgm:prSet presAssocID="{5FD61090-C01F-41A6-8582-FB8BEAFB4A42}" presName="Name13" presStyleLbl="parChTrans1D2" presStyleIdx="0" presStyleCnt="2"/>
      <dgm:spPr/>
    </dgm:pt>
    <dgm:pt modelId="{79CACAB1-B1E5-41D2-9951-1FF235D307B7}" type="pres">
      <dgm:prSet presAssocID="{5B62F7F6-C58A-45D2-A8A3-BE6E5BB5A0D7}" presName="childText" presStyleLbl="bgAcc1" presStyleIdx="0" presStyleCnt="2">
        <dgm:presLayoutVars>
          <dgm:bulletEnabled val="1"/>
        </dgm:presLayoutVars>
      </dgm:prSet>
      <dgm:spPr/>
    </dgm:pt>
    <dgm:pt modelId="{6DAF75F5-FB6C-4F05-BB16-CE988376A24F}" type="pres">
      <dgm:prSet presAssocID="{16D702B7-64FF-4B7D-B99F-E590CCFEBF0B}" presName="Name13" presStyleLbl="parChTrans1D2" presStyleIdx="1" presStyleCnt="2"/>
      <dgm:spPr/>
    </dgm:pt>
    <dgm:pt modelId="{A79ABE66-7330-44D9-BAA0-A8D3AA30D174}" type="pres">
      <dgm:prSet presAssocID="{0AB110BB-3343-4B7E-B58B-224486EF3FA7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8D5A2DA-8C54-456D-86E9-0AC3080BD380}" type="presOf" srcId="{5FD61090-C01F-41A6-8582-FB8BEAFB4A42}" destId="{9C2444B9-844A-408B-A9D6-1C981D277542}" srcOrd="0" destOrd="0" presId="urn:microsoft.com/office/officeart/2005/8/layout/hierarchy3"/>
    <dgm:cxn modelId="{571CF5B8-2A19-4C85-863D-E7E6FB308F54}" type="presOf" srcId="{0AB110BB-3343-4B7E-B58B-224486EF3FA7}" destId="{A79ABE66-7330-44D9-BAA0-A8D3AA30D174}" srcOrd="0" destOrd="0" presId="urn:microsoft.com/office/officeart/2005/8/layout/hierarchy3"/>
    <dgm:cxn modelId="{45F3EBC9-AB32-4646-8444-2E6E19C20C97}" type="presOf" srcId="{5B62F7F6-C58A-45D2-A8A3-BE6E5BB5A0D7}" destId="{79CACAB1-B1E5-41D2-9951-1FF235D307B7}" srcOrd="0" destOrd="0" presId="urn:microsoft.com/office/officeart/2005/8/layout/hierarchy3"/>
    <dgm:cxn modelId="{5F9055F7-59FB-4A83-B6D3-2110FD208527}" srcId="{F9D6A002-1E8C-4FC2-AF93-ADA46D0D4B28}" destId="{0AB110BB-3343-4B7E-B58B-224486EF3FA7}" srcOrd="1" destOrd="0" parTransId="{16D702B7-64FF-4B7D-B99F-E590CCFEBF0B}" sibTransId="{A3F66AB7-DADB-414B-BDC2-498F39A5D615}"/>
    <dgm:cxn modelId="{94FC2365-C6A0-4F26-9018-B50C3B455209}" type="presOf" srcId="{F9D6A002-1E8C-4FC2-AF93-ADA46D0D4B28}" destId="{A2A6B321-3A5A-4AA9-A3FF-783BD0E1246E}" srcOrd="0" destOrd="0" presId="urn:microsoft.com/office/officeart/2005/8/layout/hierarchy3"/>
    <dgm:cxn modelId="{2C16C6C2-49F0-4602-8159-C948E5FB5B9A}" type="presOf" srcId="{31D14B17-532E-4FB2-8F84-0393E3461479}" destId="{34481A44-3D17-4649-843D-6714A033B64E}" srcOrd="0" destOrd="0" presId="urn:microsoft.com/office/officeart/2005/8/layout/hierarchy3"/>
    <dgm:cxn modelId="{449E564D-D9A6-4097-83AD-DD72FD77910B}" srcId="{F9D6A002-1E8C-4FC2-AF93-ADA46D0D4B28}" destId="{5B62F7F6-C58A-45D2-A8A3-BE6E5BB5A0D7}" srcOrd="0" destOrd="0" parTransId="{5FD61090-C01F-41A6-8582-FB8BEAFB4A42}" sibTransId="{D8290545-EB41-48EE-9D1A-1EDA83D46445}"/>
    <dgm:cxn modelId="{68881A64-5201-4286-930D-8C26D75871F2}" srcId="{31D14B17-532E-4FB2-8F84-0393E3461479}" destId="{F9D6A002-1E8C-4FC2-AF93-ADA46D0D4B28}" srcOrd="0" destOrd="0" parTransId="{1920D878-46BC-4002-9F93-0344EA0FB31E}" sibTransId="{6C847B97-EFF6-4465-A418-2E65B66A5F9E}"/>
    <dgm:cxn modelId="{4C80807B-63B1-4ACD-92BB-98E13073F00A}" type="presOf" srcId="{16D702B7-64FF-4B7D-B99F-E590CCFEBF0B}" destId="{6DAF75F5-FB6C-4F05-BB16-CE988376A24F}" srcOrd="0" destOrd="0" presId="urn:microsoft.com/office/officeart/2005/8/layout/hierarchy3"/>
    <dgm:cxn modelId="{3459934F-4EC1-4AA4-BC8C-C96FE947944E}" type="presOf" srcId="{F9D6A002-1E8C-4FC2-AF93-ADA46D0D4B28}" destId="{19F49770-F900-4EEB-9E80-A1E516448985}" srcOrd="1" destOrd="0" presId="urn:microsoft.com/office/officeart/2005/8/layout/hierarchy3"/>
    <dgm:cxn modelId="{626186EB-6F44-420E-8410-63729A24B4EB}" type="presParOf" srcId="{34481A44-3D17-4649-843D-6714A033B64E}" destId="{DC8B5E98-7F66-4AEB-9448-EA6BBE9F3482}" srcOrd="0" destOrd="0" presId="urn:microsoft.com/office/officeart/2005/8/layout/hierarchy3"/>
    <dgm:cxn modelId="{C042F150-C5C2-4364-AD00-A76766F0C730}" type="presParOf" srcId="{DC8B5E98-7F66-4AEB-9448-EA6BBE9F3482}" destId="{201A9D8B-5083-48BE-A403-5967CEE3E33D}" srcOrd="0" destOrd="0" presId="urn:microsoft.com/office/officeart/2005/8/layout/hierarchy3"/>
    <dgm:cxn modelId="{ACFEEAAD-1793-47C7-8EAC-AC32CE11D74C}" type="presParOf" srcId="{201A9D8B-5083-48BE-A403-5967CEE3E33D}" destId="{A2A6B321-3A5A-4AA9-A3FF-783BD0E1246E}" srcOrd="0" destOrd="0" presId="urn:microsoft.com/office/officeart/2005/8/layout/hierarchy3"/>
    <dgm:cxn modelId="{73452760-FCC4-41E8-89E2-E0192C96A581}" type="presParOf" srcId="{201A9D8B-5083-48BE-A403-5967CEE3E33D}" destId="{19F49770-F900-4EEB-9E80-A1E516448985}" srcOrd="1" destOrd="0" presId="urn:microsoft.com/office/officeart/2005/8/layout/hierarchy3"/>
    <dgm:cxn modelId="{CEAC8A25-E26C-4676-A15F-CE6819BA8D4A}" type="presParOf" srcId="{DC8B5E98-7F66-4AEB-9448-EA6BBE9F3482}" destId="{239EF7C9-0D68-435E-8660-EF364ED98213}" srcOrd="1" destOrd="0" presId="urn:microsoft.com/office/officeart/2005/8/layout/hierarchy3"/>
    <dgm:cxn modelId="{011B931C-92BB-49E3-91F6-2B660F59C5C0}" type="presParOf" srcId="{239EF7C9-0D68-435E-8660-EF364ED98213}" destId="{9C2444B9-844A-408B-A9D6-1C981D277542}" srcOrd="0" destOrd="0" presId="urn:microsoft.com/office/officeart/2005/8/layout/hierarchy3"/>
    <dgm:cxn modelId="{B9675CD8-D7EE-4DC0-9CCE-30111786BE3B}" type="presParOf" srcId="{239EF7C9-0D68-435E-8660-EF364ED98213}" destId="{79CACAB1-B1E5-41D2-9951-1FF235D307B7}" srcOrd="1" destOrd="0" presId="urn:microsoft.com/office/officeart/2005/8/layout/hierarchy3"/>
    <dgm:cxn modelId="{EE37A6C0-A03F-47D0-AFC1-325FE2D1B490}" type="presParOf" srcId="{239EF7C9-0D68-435E-8660-EF364ED98213}" destId="{6DAF75F5-FB6C-4F05-BB16-CE988376A24F}" srcOrd="2" destOrd="0" presId="urn:microsoft.com/office/officeart/2005/8/layout/hierarchy3"/>
    <dgm:cxn modelId="{45703517-F0F7-4F00-8F76-BF96EFB08B73}" type="presParOf" srcId="{239EF7C9-0D68-435E-8660-EF364ED98213}" destId="{A79ABE66-7330-44D9-BAA0-A8D3AA30D17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D14B17-532E-4FB2-8F84-0393E3461479}" type="doc">
      <dgm:prSet loTypeId="urn:microsoft.com/office/officeart/2005/8/layout/hierarchy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F9D6A002-1E8C-4FC2-AF93-ADA46D0D4B28}">
      <dgm:prSet phldrT="[Texte]" custT="1"/>
      <dgm:spPr/>
      <dgm:t>
        <a:bodyPr/>
        <a:lstStyle/>
        <a:p>
          <a:r>
            <a:rPr lang="fr-FR" sz="3000" dirty="0" smtClean="0"/>
            <a:t>Produits</a:t>
          </a:r>
          <a:endParaRPr lang="fr-FR" sz="3000" dirty="0"/>
        </a:p>
      </dgm:t>
    </dgm:pt>
    <dgm:pt modelId="{1920D878-46BC-4002-9F93-0344EA0FB31E}" type="parTrans" cxnId="{68881A64-5201-4286-930D-8C26D75871F2}">
      <dgm:prSet/>
      <dgm:spPr/>
      <dgm:t>
        <a:bodyPr/>
        <a:lstStyle/>
        <a:p>
          <a:endParaRPr lang="fr-FR"/>
        </a:p>
      </dgm:t>
    </dgm:pt>
    <dgm:pt modelId="{6C847B97-EFF6-4465-A418-2E65B66A5F9E}" type="sibTrans" cxnId="{68881A64-5201-4286-930D-8C26D75871F2}">
      <dgm:prSet/>
      <dgm:spPr/>
      <dgm:t>
        <a:bodyPr/>
        <a:lstStyle/>
        <a:p>
          <a:endParaRPr lang="fr-FR"/>
        </a:p>
      </dgm:t>
    </dgm:pt>
    <dgm:pt modelId="{5B62F7F6-C58A-45D2-A8A3-BE6E5BB5A0D7}">
      <dgm:prSet phldrT="[Texte]"/>
      <dgm:spPr/>
      <dgm:t>
        <a:bodyPr/>
        <a:lstStyle/>
        <a:p>
          <a:r>
            <a:rPr lang="fr-FR" dirty="0" smtClean="0"/>
            <a:t>Commande via une application Web</a:t>
          </a:r>
          <a:endParaRPr lang="fr-FR" dirty="0"/>
        </a:p>
      </dgm:t>
    </dgm:pt>
    <dgm:pt modelId="{5FD61090-C01F-41A6-8582-FB8BEAFB4A42}" type="parTrans" cxnId="{449E564D-D9A6-4097-83AD-DD72FD77910B}">
      <dgm:prSet/>
      <dgm:spPr/>
      <dgm:t>
        <a:bodyPr/>
        <a:lstStyle/>
        <a:p>
          <a:endParaRPr lang="fr-FR"/>
        </a:p>
      </dgm:t>
    </dgm:pt>
    <dgm:pt modelId="{D8290545-EB41-48EE-9D1A-1EDA83D46445}" type="sibTrans" cxnId="{449E564D-D9A6-4097-83AD-DD72FD77910B}">
      <dgm:prSet/>
      <dgm:spPr/>
      <dgm:t>
        <a:bodyPr/>
        <a:lstStyle/>
        <a:p>
          <a:endParaRPr lang="fr-FR"/>
        </a:p>
      </dgm:t>
    </dgm:pt>
    <dgm:pt modelId="{0AB110BB-3343-4B7E-B58B-224486EF3FA7}">
      <dgm:prSet phldrT="[Texte]"/>
      <dgm:spPr/>
      <dgm:t>
        <a:bodyPr/>
        <a:lstStyle/>
        <a:p>
          <a:r>
            <a:rPr lang="fr-FR" dirty="0" smtClean="0"/>
            <a:t>Stabilité</a:t>
          </a:r>
          <a:r>
            <a:rPr lang="fr-FR" baseline="0" dirty="0" smtClean="0"/>
            <a:t> et disponibilité du site</a:t>
          </a:r>
          <a:endParaRPr lang="fr-FR" dirty="0"/>
        </a:p>
      </dgm:t>
    </dgm:pt>
    <dgm:pt modelId="{16D702B7-64FF-4B7D-B99F-E590CCFEBF0B}" type="parTrans" cxnId="{5F9055F7-59FB-4A83-B6D3-2110FD208527}">
      <dgm:prSet/>
      <dgm:spPr/>
      <dgm:t>
        <a:bodyPr/>
        <a:lstStyle/>
        <a:p>
          <a:endParaRPr lang="fr-FR"/>
        </a:p>
      </dgm:t>
    </dgm:pt>
    <dgm:pt modelId="{A3F66AB7-DADB-414B-BDC2-498F39A5D615}" type="sibTrans" cxnId="{5F9055F7-59FB-4A83-B6D3-2110FD208527}">
      <dgm:prSet/>
      <dgm:spPr/>
      <dgm:t>
        <a:bodyPr/>
        <a:lstStyle/>
        <a:p>
          <a:endParaRPr lang="fr-FR"/>
        </a:p>
      </dgm:t>
    </dgm:pt>
    <dgm:pt modelId="{DF1FE19A-6B8B-4199-97F1-B51E263887C9}">
      <dgm:prSet phldrT="[Texte]"/>
      <dgm:spPr/>
      <dgm:t>
        <a:bodyPr/>
        <a:lstStyle/>
        <a:p>
          <a:r>
            <a:rPr lang="fr-FR" dirty="0" smtClean="0"/>
            <a:t>Ergonomie</a:t>
          </a:r>
          <a:r>
            <a:rPr lang="fr-FR" baseline="0" dirty="0" smtClean="0"/>
            <a:t> du site</a:t>
          </a:r>
          <a:endParaRPr lang="fr-FR" dirty="0"/>
        </a:p>
      </dgm:t>
    </dgm:pt>
    <dgm:pt modelId="{B0B7F5C2-B1A0-4160-9087-CFCFDF678C4E}" type="parTrans" cxnId="{874149B7-63F2-490E-B691-045AF2A50C3F}">
      <dgm:prSet/>
      <dgm:spPr/>
      <dgm:t>
        <a:bodyPr/>
        <a:lstStyle/>
        <a:p>
          <a:endParaRPr lang="fr-FR"/>
        </a:p>
      </dgm:t>
    </dgm:pt>
    <dgm:pt modelId="{77CE7087-0673-450C-B4B0-8E012E60B6B5}" type="sibTrans" cxnId="{874149B7-63F2-490E-B691-045AF2A50C3F}">
      <dgm:prSet/>
      <dgm:spPr/>
      <dgm:t>
        <a:bodyPr/>
        <a:lstStyle/>
        <a:p>
          <a:endParaRPr lang="fr-FR"/>
        </a:p>
      </dgm:t>
    </dgm:pt>
    <dgm:pt modelId="{06A7BD83-5275-492C-9CCD-A4788F4B8282}">
      <dgm:prSet/>
      <dgm:spPr/>
      <dgm:t>
        <a:bodyPr/>
        <a:lstStyle/>
        <a:p>
          <a:r>
            <a:rPr lang="fr-FR" dirty="0" smtClean="0"/>
            <a:t>Sécurité lors du paiement en ligne</a:t>
          </a:r>
          <a:endParaRPr lang="fr-FR" dirty="0"/>
        </a:p>
      </dgm:t>
    </dgm:pt>
    <dgm:pt modelId="{7A7F2B57-C7C0-404A-9470-9BF363CB45D4}" type="parTrans" cxnId="{3195DF3B-44BF-4F49-8813-B51603C1C697}">
      <dgm:prSet/>
      <dgm:spPr/>
      <dgm:t>
        <a:bodyPr/>
        <a:lstStyle/>
        <a:p>
          <a:endParaRPr lang="fr-FR"/>
        </a:p>
      </dgm:t>
    </dgm:pt>
    <dgm:pt modelId="{203586FF-C460-4A6B-B8E8-A5DE93A3F7D5}" type="sibTrans" cxnId="{3195DF3B-44BF-4F49-8813-B51603C1C697}">
      <dgm:prSet/>
      <dgm:spPr/>
      <dgm:t>
        <a:bodyPr/>
        <a:lstStyle/>
        <a:p>
          <a:endParaRPr lang="fr-FR"/>
        </a:p>
      </dgm:t>
    </dgm:pt>
    <dgm:pt modelId="{34481A44-3D17-4649-843D-6714A033B64E}" type="pres">
      <dgm:prSet presAssocID="{31D14B17-532E-4FB2-8F84-0393E346147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8B5E98-7F66-4AEB-9448-EA6BBE9F3482}" type="pres">
      <dgm:prSet presAssocID="{F9D6A002-1E8C-4FC2-AF93-ADA46D0D4B28}" presName="root" presStyleCnt="0"/>
      <dgm:spPr/>
    </dgm:pt>
    <dgm:pt modelId="{201A9D8B-5083-48BE-A403-5967CEE3E33D}" type="pres">
      <dgm:prSet presAssocID="{F9D6A002-1E8C-4FC2-AF93-ADA46D0D4B28}" presName="rootComposite" presStyleCnt="0"/>
      <dgm:spPr/>
    </dgm:pt>
    <dgm:pt modelId="{A2A6B321-3A5A-4AA9-A3FF-783BD0E1246E}" type="pres">
      <dgm:prSet presAssocID="{F9D6A002-1E8C-4FC2-AF93-ADA46D0D4B28}" presName="rootText" presStyleLbl="node1" presStyleIdx="0" presStyleCnt="1" custScaleX="105908"/>
      <dgm:spPr/>
    </dgm:pt>
    <dgm:pt modelId="{19F49770-F900-4EEB-9E80-A1E516448985}" type="pres">
      <dgm:prSet presAssocID="{F9D6A002-1E8C-4FC2-AF93-ADA46D0D4B28}" presName="rootConnector" presStyleLbl="node1" presStyleIdx="0" presStyleCnt="1"/>
      <dgm:spPr/>
    </dgm:pt>
    <dgm:pt modelId="{239EF7C9-0D68-435E-8660-EF364ED98213}" type="pres">
      <dgm:prSet presAssocID="{F9D6A002-1E8C-4FC2-AF93-ADA46D0D4B28}" presName="childShape" presStyleCnt="0"/>
      <dgm:spPr/>
    </dgm:pt>
    <dgm:pt modelId="{9C2444B9-844A-408B-A9D6-1C981D277542}" type="pres">
      <dgm:prSet presAssocID="{5FD61090-C01F-41A6-8582-FB8BEAFB4A42}" presName="Name13" presStyleLbl="parChTrans1D2" presStyleIdx="0" presStyleCnt="4"/>
      <dgm:spPr/>
    </dgm:pt>
    <dgm:pt modelId="{79CACAB1-B1E5-41D2-9951-1FF235D307B7}" type="pres">
      <dgm:prSet presAssocID="{5B62F7F6-C58A-45D2-A8A3-BE6E5BB5A0D7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4BBA40-EE07-493E-B2E6-450C62106A07}" type="pres">
      <dgm:prSet presAssocID="{B0B7F5C2-B1A0-4160-9087-CFCFDF678C4E}" presName="Name13" presStyleLbl="parChTrans1D2" presStyleIdx="1" presStyleCnt="4"/>
      <dgm:spPr/>
    </dgm:pt>
    <dgm:pt modelId="{18AA9423-172C-43AF-9650-739CECBA8951}" type="pres">
      <dgm:prSet presAssocID="{DF1FE19A-6B8B-4199-97F1-B51E263887C9}" presName="childText" presStyleLbl="bgAcc1" presStyleIdx="1" presStyleCnt="4">
        <dgm:presLayoutVars>
          <dgm:bulletEnabled val="1"/>
        </dgm:presLayoutVars>
      </dgm:prSet>
      <dgm:spPr/>
    </dgm:pt>
    <dgm:pt modelId="{6DAF75F5-FB6C-4F05-BB16-CE988376A24F}" type="pres">
      <dgm:prSet presAssocID="{16D702B7-64FF-4B7D-B99F-E590CCFEBF0B}" presName="Name13" presStyleLbl="parChTrans1D2" presStyleIdx="2" presStyleCnt="4"/>
      <dgm:spPr/>
    </dgm:pt>
    <dgm:pt modelId="{A79ABE66-7330-44D9-BAA0-A8D3AA30D174}" type="pres">
      <dgm:prSet presAssocID="{0AB110BB-3343-4B7E-B58B-224486EF3FA7}" presName="childText" presStyleLbl="bgAcc1" presStyleIdx="2" presStyleCnt="4">
        <dgm:presLayoutVars>
          <dgm:bulletEnabled val="1"/>
        </dgm:presLayoutVars>
      </dgm:prSet>
      <dgm:spPr/>
    </dgm:pt>
    <dgm:pt modelId="{B0D5636B-320C-4CC7-83AF-4F7DB84E5032}" type="pres">
      <dgm:prSet presAssocID="{7A7F2B57-C7C0-404A-9470-9BF363CB45D4}" presName="Name13" presStyleLbl="parChTrans1D2" presStyleIdx="3" presStyleCnt="4"/>
      <dgm:spPr/>
    </dgm:pt>
    <dgm:pt modelId="{6A6D5DF0-1782-422A-B0A9-98588ADF4D60}" type="pres">
      <dgm:prSet presAssocID="{06A7BD83-5275-492C-9CCD-A4788F4B8282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03960A2-9B5B-4487-A17E-F31D3C99BB9B}" type="presOf" srcId="{5B62F7F6-C58A-45D2-A8A3-BE6E5BB5A0D7}" destId="{79CACAB1-B1E5-41D2-9951-1FF235D307B7}" srcOrd="0" destOrd="0" presId="urn:microsoft.com/office/officeart/2005/8/layout/hierarchy3"/>
    <dgm:cxn modelId="{3195DF3B-44BF-4F49-8813-B51603C1C697}" srcId="{F9D6A002-1E8C-4FC2-AF93-ADA46D0D4B28}" destId="{06A7BD83-5275-492C-9CCD-A4788F4B8282}" srcOrd="3" destOrd="0" parTransId="{7A7F2B57-C7C0-404A-9470-9BF363CB45D4}" sibTransId="{203586FF-C460-4A6B-B8E8-A5DE93A3F7D5}"/>
    <dgm:cxn modelId="{731A0C16-726A-480C-B9F2-1E5F4AA92775}" type="presOf" srcId="{31D14B17-532E-4FB2-8F84-0393E3461479}" destId="{34481A44-3D17-4649-843D-6714A033B64E}" srcOrd="0" destOrd="0" presId="urn:microsoft.com/office/officeart/2005/8/layout/hierarchy3"/>
    <dgm:cxn modelId="{D0E28057-91BB-4695-A7BE-AB78EFDF9866}" type="presOf" srcId="{16D702B7-64FF-4B7D-B99F-E590CCFEBF0B}" destId="{6DAF75F5-FB6C-4F05-BB16-CE988376A24F}" srcOrd="0" destOrd="0" presId="urn:microsoft.com/office/officeart/2005/8/layout/hierarchy3"/>
    <dgm:cxn modelId="{A79D51ED-1B57-4F60-890D-F00AAF2B17A3}" type="presOf" srcId="{F9D6A002-1E8C-4FC2-AF93-ADA46D0D4B28}" destId="{A2A6B321-3A5A-4AA9-A3FF-783BD0E1246E}" srcOrd="0" destOrd="0" presId="urn:microsoft.com/office/officeart/2005/8/layout/hierarchy3"/>
    <dgm:cxn modelId="{069C18F4-847A-48A5-9B29-4E26024EFC27}" type="presOf" srcId="{7A7F2B57-C7C0-404A-9470-9BF363CB45D4}" destId="{B0D5636B-320C-4CC7-83AF-4F7DB84E5032}" srcOrd="0" destOrd="0" presId="urn:microsoft.com/office/officeart/2005/8/layout/hierarchy3"/>
    <dgm:cxn modelId="{874149B7-63F2-490E-B691-045AF2A50C3F}" srcId="{F9D6A002-1E8C-4FC2-AF93-ADA46D0D4B28}" destId="{DF1FE19A-6B8B-4199-97F1-B51E263887C9}" srcOrd="1" destOrd="0" parTransId="{B0B7F5C2-B1A0-4160-9087-CFCFDF678C4E}" sibTransId="{77CE7087-0673-450C-B4B0-8E012E60B6B5}"/>
    <dgm:cxn modelId="{6678B192-B9D4-4697-B83E-C2E0DF3455A4}" type="presOf" srcId="{DF1FE19A-6B8B-4199-97F1-B51E263887C9}" destId="{18AA9423-172C-43AF-9650-739CECBA8951}" srcOrd="0" destOrd="0" presId="urn:microsoft.com/office/officeart/2005/8/layout/hierarchy3"/>
    <dgm:cxn modelId="{5F9055F7-59FB-4A83-B6D3-2110FD208527}" srcId="{F9D6A002-1E8C-4FC2-AF93-ADA46D0D4B28}" destId="{0AB110BB-3343-4B7E-B58B-224486EF3FA7}" srcOrd="2" destOrd="0" parTransId="{16D702B7-64FF-4B7D-B99F-E590CCFEBF0B}" sibTransId="{A3F66AB7-DADB-414B-BDC2-498F39A5D615}"/>
    <dgm:cxn modelId="{EDDB03F1-8574-42CE-84FB-E332FB48466A}" type="presOf" srcId="{B0B7F5C2-B1A0-4160-9087-CFCFDF678C4E}" destId="{434BBA40-EE07-493E-B2E6-450C62106A07}" srcOrd="0" destOrd="0" presId="urn:microsoft.com/office/officeart/2005/8/layout/hierarchy3"/>
    <dgm:cxn modelId="{F01A1AF2-9D6D-45A2-BD61-4787EF6C3DFA}" type="presOf" srcId="{F9D6A002-1E8C-4FC2-AF93-ADA46D0D4B28}" destId="{19F49770-F900-4EEB-9E80-A1E516448985}" srcOrd="1" destOrd="0" presId="urn:microsoft.com/office/officeart/2005/8/layout/hierarchy3"/>
    <dgm:cxn modelId="{4106CC99-E15B-473C-8238-1C4A3883FC53}" type="presOf" srcId="{06A7BD83-5275-492C-9CCD-A4788F4B8282}" destId="{6A6D5DF0-1782-422A-B0A9-98588ADF4D60}" srcOrd="0" destOrd="0" presId="urn:microsoft.com/office/officeart/2005/8/layout/hierarchy3"/>
    <dgm:cxn modelId="{68881A64-5201-4286-930D-8C26D75871F2}" srcId="{31D14B17-532E-4FB2-8F84-0393E3461479}" destId="{F9D6A002-1E8C-4FC2-AF93-ADA46D0D4B28}" srcOrd="0" destOrd="0" parTransId="{1920D878-46BC-4002-9F93-0344EA0FB31E}" sibTransId="{6C847B97-EFF6-4465-A418-2E65B66A5F9E}"/>
    <dgm:cxn modelId="{68756638-7C31-49CA-858E-D477B7253F26}" type="presOf" srcId="{0AB110BB-3343-4B7E-B58B-224486EF3FA7}" destId="{A79ABE66-7330-44D9-BAA0-A8D3AA30D174}" srcOrd="0" destOrd="0" presId="urn:microsoft.com/office/officeart/2005/8/layout/hierarchy3"/>
    <dgm:cxn modelId="{449E564D-D9A6-4097-83AD-DD72FD77910B}" srcId="{F9D6A002-1E8C-4FC2-AF93-ADA46D0D4B28}" destId="{5B62F7F6-C58A-45D2-A8A3-BE6E5BB5A0D7}" srcOrd="0" destOrd="0" parTransId="{5FD61090-C01F-41A6-8582-FB8BEAFB4A42}" sibTransId="{D8290545-EB41-48EE-9D1A-1EDA83D46445}"/>
    <dgm:cxn modelId="{219BC50B-3A0E-4C3F-9ECD-F30F5603099B}" type="presOf" srcId="{5FD61090-C01F-41A6-8582-FB8BEAFB4A42}" destId="{9C2444B9-844A-408B-A9D6-1C981D277542}" srcOrd="0" destOrd="0" presId="urn:microsoft.com/office/officeart/2005/8/layout/hierarchy3"/>
    <dgm:cxn modelId="{6A7F2C3E-7021-4260-B6E8-C37EDF91E4EC}" type="presParOf" srcId="{34481A44-3D17-4649-843D-6714A033B64E}" destId="{DC8B5E98-7F66-4AEB-9448-EA6BBE9F3482}" srcOrd="0" destOrd="0" presId="urn:microsoft.com/office/officeart/2005/8/layout/hierarchy3"/>
    <dgm:cxn modelId="{3BDBA745-223E-40A8-B38F-97A33C427F5F}" type="presParOf" srcId="{DC8B5E98-7F66-4AEB-9448-EA6BBE9F3482}" destId="{201A9D8B-5083-48BE-A403-5967CEE3E33D}" srcOrd="0" destOrd="0" presId="urn:microsoft.com/office/officeart/2005/8/layout/hierarchy3"/>
    <dgm:cxn modelId="{8349DB23-29C4-4C80-A583-7BE839AC05A9}" type="presParOf" srcId="{201A9D8B-5083-48BE-A403-5967CEE3E33D}" destId="{A2A6B321-3A5A-4AA9-A3FF-783BD0E1246E}" srcOrd="0" destOrd="0" presId="urn:microsoft.com/office/officeart/2005/8/layout/hierarchy3"/>
    <dgm:cxn modelId="{C3AF28A2-7758-469E-A8A4-3EEF79435650}" type="presParOf" srcId="{201A9D8B-5083-48BE-A403-5967CEE3E33D}" destId="{19F49770-F900-4EEB-9E80-A1E516448985}" srcOrd="1" destOrd="0" presId="urn:microsoft.com/office/officeart/2005/8/layout/hierarchy3"/>
    <dgm:cxn modelId="{AFC521C3-57EC-4DBD-BD23-644E1F622DAC}" type="presParOf" srcId="{DC8B5E98-7F66-4AEB-9448-EA6BBE9F3482}" destId="{239EF7C9-0D68-435E-8660-EF364ED98213}" srcOrd="1" destOrd="0" presId="urn:microsoft.com/office/officeart/2005/8/layout/hierarchy3"/>
    <dgm:cxn modelId="{A5FC1EB3-6CCB-41B1-BBB7-3A7F9E4DEEE7}" type="presParOf" srcId="{239EF7C9-0D68-435E-8660-EF364ED98213}" destId="{9C2444B9-844A-408B-A9D6-1C981D277542}" srcOrd="0" destOrd="0" presId="urn:microsoft.com/office/officeart/2005/8/layout/hierarchy3"/>
    <dgm:cxn modelId="{FB7057F5-EDC2-44C4-A564-F58C7CA5691C}" type="presParOf" srcId="{239EF7C9-0D68-435E-8660-EF364ED98213}" destId="{79CACAB1-B1E5-41D2-9951-1FF235D307B7}" srcOrd="1" destOrd="0" presId="urn:microsoft.com/office/officeart/2005/8/layout/hierarchy3"/>
    <dgm:cxn modelId="{ED126161-EF3E-44F8-87D4-B863CEE4349D}" type="presParOf" srcId="{239EF7C9-0D68-435E-8660-EF364ED98213}" destId="{434BBA40-EE07-493E-B2E6-450C62106A07}" srcOrd="2" destOrd="0" presId="urn:microsoft.com/office/officeart/2005/8/layout/hierarchy3"/>
    <dgm:cxn modelId="{5C5623BB-9531-4B9C-852C-52FDB67B11FD}" type="presParOf" srcId="{239EF7C9-0D68-435E-8660-EF364ED98213}" destId="{18AA9423-172C-43AF-9650-739CECBA8951}" srcOrd="3" destOrd="0" presId="urn:microsoft.com/office/officeart/2005/8/layout/hierarchy3"/>
    <dgm:cxn modelId="{DED8D3C4-526E-4C2F-9808-133ED59224F6}" type="presParOf" srcId="{239EF7C9-0D68-435E-8660-EF364ED98213}" destId="{6DAF75F5-FB6C-4F05-BB16-CE988376A24F}" srcOrd="4" destOrd="0" presId="urn:microsoft.com/office/officeart/2005/8/layout/hierarchy3"/>
    <dgm:cxn modelId="{C2CAC9D0-2461-4AAB-92D6-7BA656C7E2BA}" type="presParOf" srcId="{239EF7C9-0D68-435E-8660-EF364ED98213}" destId="{A79ABE66-7330-44D9-BAA0-A8D3AA30D174}" srcOrd="5" destOrd="0" presId="urn:microsoft.com/office/officeart/2005/8/layout/hierarchy3"/>
    <dgm:cxn modelId="{1A36C6D1-90CD-47A1-B5F0-8CAA5A3D3902}" type="presParOf" srcId="{239EF7C9-0D68-435E-8660-EF364ED98213}" destId="{B0D5636B-320C-4CC7-83AF-4F7DB84E5032}" srcOrd="6" destOrd="0" presId="urn:microsoft.com/office/officeart/2005/8/layout/hierarchy3"/>
    <dgm:cxn modelId="{8300EE02-C9E2-4EA9-9E89-881F98B27124}" type="presParOf" srcId="{239EF7C9-0D68-435E-8660-EF364ED98213}" destId="{6A6D5DF0-1782-422A-B0A9-98588ADF4D60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A6B321-3A5A-4AA9-A3FF-783BD0E1246E}">
      <dsp:nvSpPr>
        <dsp:cNvPr id="0" name=""/>
        <dsp:cNvSpPr/>
      </dsp:nvSpPr>
      <dsp:spPr>
        <a:xfrm>
          <a:off x="1106279" y="773"/>
          <a:ext cx="1891897" cy="9459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Objectifs</a:t>
          </a:r>
          <a:endParaRPr lang="fr-FR" sz="3000" kern="1200" dirty="0"/>
        </a:p>
      </dsp:txBody>
      <dsp:txXfrm>
        <a:off x="1106279" y="773"/>
        <a:ext cx="1891897" cy="945948"/>
      </dsp:txXfrm>
    </dsp:sp>
    <dsp:sp modelId="{9C2444B9-844A-408B-A9D6-1C981D277542}">
      <dsp:nvSpPr>
        <dsp:cNvPr id="0" name=""/>
        <dsp:cNvSpPr/>
      </dsp:nvSpPr>
      <dsp:spPr>
        <a:xfrm>
          <a:off x="1295468" y="946722"/>
          <a:ext cx="189189" cy="709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461"/>
              </a:lnTo>
              <a:lnTo>
                <a:pt x="189189" y="70946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ACAB1-B1E5-41D2-9951-1FF235D307B7}">
      <dsp:nvSpPr>
        <dsp:cNvPr id="0" name=""/>
        <dsp:cNvSpPr/>
      </dsp:nvSpPr>
      <dsp:spPr>
        <a:xfrm>
          <a:off x="1484658" y="1183209"/>
          <a:ext cx="1513518" cy="9459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Livraison d’apéro à domicile</a:t>
          </a:r>
          <a:endParaRPr lang="fr-FR" sz="1700" kern="1200" dirty="0"/>
        </a:p>
      </dsp:txBody>
      <dsp:txXfrm>
        <a:off x="1484658" y="1183209"/>
        <a:ext cx="1513518" cy="945948"/>
      </dsp:txXfrm>
    </dsp:sp>
    <dsp:sp modelId="{6DAF75F5-FB6C-4F05-BB16-CE988376A24F}">
      <dsp:nvSpPr>
        <dsp:cNvPr id="0" name=""/>
        <dsp:cNvSpPr/>
      </dsp:nvSpPr>
      <dsp:spPr>
        <a:xfrm>
          <a:off x="1295468" y="946722"/>
          <a:ext cx="189189" cy="189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1897"/>
              </a:lnTo>
              <a:lnTo>
                <a:pt x="189189" y="189189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ABE66-7330-44D9-BAA0-A8D3AA30D174}">
      <dsp:nvSpPr>
        <dsp:cNvPr id="0" name=""/>
        <dsp:cNvSpPr/>
      </dsp:nvSpPr>
      <dsp:spPr>
        <a:xfrm>
          <a:off x="1484658" y="2365645"/>
          <a:ext cx="1513518" cy="9459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Compenser la fermeture nocturne des commerces</a:t>
          </a:r>
          <a:endParaRPr lang="fr-FR" sz="1700" kern="1200" dirty="0"/>
        </a:p>
      </dsp:txBody>
      <dsp:txXfrm>
        <a:off x="1484658" y="2365645"/>
        <a:ext cx="1513518" cy="9459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A6B321-3A5A-4AA9-A3FF-783BD0E1246E}">
      <dsp:nvSpPr>
        <dsp:cNvPr id="0" name=""/>
        <dsp:cNvSpPr/>
      </dsp:nvSpPr>
      <dsp:spPr>
        <a:xfrm>
          <a:off x="1656185" y="597"/>
          <a:ext cx="1728188" cy="8158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000" kern="1200" dirty="0" smtClean="0"/>
            <a:t>Produits</a:t>
          </a:r>
          <a:endParaRPr lang="fr-FR" sz="3000" kern="1200" dirty="0"/>
        </a:p>
      </dsp:txBody>
      <dsp:txXfrm>
        <a:off x="1656185" y="597"/>
        <a:ext cx="1728188" cy="815891"/>
      </dsp:txXfrm>
    </dsp:sp>
    <dsp:sp modelId="{9C2444B9-844A-408B-A9D6-1C981D277542}">
      <dsp:nvSpPr>
        <dsp:cNvPr id="0" name=""/>
        <dsp:cNvSpPr/>
      </dsp:nvSpPr>
      <dsp:spPr>
        <a:xfrm>
          <a:off x="1829004" y="816489"/>
          <a:ext cx="172818" cy="611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1918"/>
              </a:lnTo>
              <a:lnTo>
                <a:pt x="172818" y="61191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ACAB1-B1E5-41D2-9951-1FF235D307B7}">
      <dsp:nvSpPr>
        <dsp:cNvPr id="0" name=""/>
        <dsp:cNvSpPr/>
      </dsp:nvSpPr>
      <dsp:spPr>
        <a:xfrm>
          <a:off x="2001823" y="1020462"/>
          <a:ext cx="1305426" cy="81589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Commande via une application Web</a:t>
          </a:r>
          <a:endParaRPr lang="fr-FR" sz="1500" kern="1200" dirty="0"/>
        </a:p>
      </dsp:txBody>
      <dsp:txXfrm>
        <a:off x="2001823" y="1020462"/>
        <a:ext cx="1305426" cy="815891"/>
      </dsp:txXfrm>
    </dsp:sp>
    <dsp:sp modelId="{434BBA40-EE07-493E-B2E6-450C62106A07}">
      <dsp:nvSpPr>
        <dsp:cNvPr id="0" name=""/>
        <dsp:cNvSpPr/>
      </dsp:nvSpPr>
      <dsp:spPr>
        <a:xfrm>
          <a:off x="1829004" y="816489"/>
          <a:ext cx="172818" cy="1631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1782"/>
              </a:lnTo>
              <a:lnTo>
                <a:pt x="172818" y="16317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A9423-172C-43AF-9650-739CECBA8951}">
      <dsp:nvSpPr>
        <dsp:cNvPr id="0" name=""/>
        <dsp:cNvSpPr/>
      </dsp:nvSpPr>
      <dsp:spPr>
        <a:xfrm>
          <a:off x="2001823" y="2040326"/>
          <a:ext cx="1305426" cy="81589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Ergonomie</a:t>
          </a:r>
          <a:r>
            <a:rPr lang="fr-FR" sz="1500" kern="1200" baseline="0" dirty="0" smtClean="0"/>
            <a:t> du site</a:t>
          </a:r>
          <a:endParaRPr lang="fr-FR" sz="1500" kern="1200" dirty="0"/>
        </a:p>
      </dsp:txBody>
      <dsp:txXfrm>
        <a:off x="2001823" y="2040326"/>
        <a:ext cx="1305426" cy="815891"/>
      </dsp:txXfrm>
    </dsp:sp>
    <dsp:sp modelId="{6DAF75F5-FB6C-4F05-BB16-CE988376A24F}">
      <dsp:nvSpPr>
        <dsp:cNvPr id="0" name=""/>
        <dsp:cNvSpPr/>
      </dsp:nvSpPr>
      <dsp:spPr>
        <a:xfrm>
          <a:off x="1829004" y="816489"/>
          <a:ext cx="172818" cy="2651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1647"/>
              </a:lnTo>
              <a:lnTo>
                <a:pt x="172818" y="26516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ABE66-7330-44D9-BAA0-A8D3AA30D174}">
      <dsp:nvSpPr>
        <dsp:cNvPr id="0" name=""/>
        <dsp:cNvSpPr/>
      </dsp:nvSpPr>
      <dsp:spPr>
        <a:xfrm>
          <a:off x="2001823" y="3060190"/>
          <a:ext cx="1305426" cy="81589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Stabilité</a:t>
          </a:r>
          <a:r>
            <a:rPr lang="fr-FR" sz="1500" kern="1200" baseline="0" dirty="0" smtClean="0"/>
            <a:t> et disponibilité du site</a:t>
          </a:r>
          <a:endParaRPr lang="fr-FR" sz="1500" kern="1200" dirty="0"/>
        </a:p>
      </dsp:txBody>
      <dsp:txXfrm>
        <a:off x="2001823" y="3060190"/>
        <a:ext cx="1305426" cy="815891"/>
      </dsp:txXfrm>
    </dsp:sp>
    <dsp:sp modelId="{B0D5636B-320C-4CC7-83AF-4F7DB84E5032}">
      <dsp:nvSpPr>
        <dsp:cNvPr id="0" name=""/>
        <dsp:cNvSpPr/>
      </dsp:nvSpPr>
      <dsp:spPr>
        <a:xfrm>
          <a:off x="1829004" y="816489"/>
          <a:ext cx="172818" cy="36715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1511"/>
              </a:lnTo>
              <a:lnTo>
                <a:pt x="172818" y="367151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D5DF0-1782-422A-B0A9-98588ADF4D60}">
      <dsp:nvSpPr>
        <dsp:cNvPr id="0" name=""/>
        <dsp:cNvSpPr/>
      </dsp:nvSpPr>
      <dsp:spPr>
        <a:xfrm>
          <a:off x="2001823" y="4080054"/>
          <a:ext cx="1305426" cy="81589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Sécurité lors du paiement en ligne</a:t>
          </a:r>
          <a:endParaRPr lang="fr-FR" sz="1500" kern="1200" dirty="0"/>
        </a:p>
      </dsp:txBody>
      <dsp:txXfrm>
        <a:off x="2001823" y="4080054"/>
        <a:ext cx="1305426" cy="815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0"/>
            <a:ext cx="3168352" cy="76470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Halte’ </a:t>
            </a:r>
            <a:r>
              <a:rPr lang="fr-FR" dirty="0" err="1" smtClean="0"/>
              <a:t>Apero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2 – ICOM 2013 – Quentin Figueras</a:t>
            </a:r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395536" y="764704"/>
          <a:ext cx="4104456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3779912" y="764704"/>
          <a:ext cx="504056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</TotalTime>
  <Words>42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Halte’ Apero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Halte’ Apero</dc:title>
  <dc:creator>admin</dc:creator>
  <cp:lastModifiedBy>admin</cp:lastModifiedBy>
  <cp:revision>5</cp:revision>
  <dcterms:created xsi:type="dcterms:W3CDTF">2013-11-05T14:16:27Z</dcterms:created>
  <dcterms:modified xsi:type="dcterms:W3CDTF">2013-11-05T14:48:27Z</dcterms:modified>
</cp:coreProperties>
</file>