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11"/>
  </p:notesMasterIdLst>
  <p:sldIdLst>
    <p:sldId id="257" r:id="rId3"/>
    <p:sldId id="261" r:id="rId4"/>
    <p:sldId id="259" r:id="rId5"/>
    <p:sldId id="260" r:id="rId6"/>
    <p:sldId id="262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870"/>
    <a:srgbClr val="00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59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-147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B7DB3-7BAD-490A-9B97-312A1BC0BEC1}" type="datetimeFigureOut">
              <a:rPr lang="fr-FR" smtClean="0"/>
              <a:pPr/>
              <a:t>04/10/2013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EB212-C4A6-4A65-8BC1-2837F0586D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202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628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487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34016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indiquant un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38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0643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 à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564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75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4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28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758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02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130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94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092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56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560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AE43C8-8685-4DBA-B863-2AA795B240CA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070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882828" y="1944414"/>
            <a:ext cx="555152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Comité de direction</a:t>
            </a:r>
            <a:br>
              <a:rPr lang="fr-FR" sz="4800" dirty="0" smtClean="0">
                <a:latin typeface="Georgia" pitchFamily="18" charset="0"/>
              </a:rPr>
            </a:br>
            <a:r>
              <a:rPr lang="fr-FR" sz="4800" dirty="0" smtClean="0">
                <a:latin typeface="Georgia" pitchFamily="18" charset="0"/>
              </a:rPr>
              <a:t/>
            </a:r>
            <a:br>
              <a:rPr lang="fr-FR" sz="4800" dirty="0" smtClean="0">
                <a:latin typeface="Georgia" pitchFamily="18" charset="0"/>
              </a:rPr>
            </a:br>
            <a:r>
              <a:rPr lang="fr-FR" sz="4800" dirty="0" smtClean="0">
                <a:latin typeface="Georgia" pitchFamily="18" charset="0"/>
              </a:rPr>
              <a:t>04 Octobre 2013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02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840087" y="746234"/>
            <a:ext cx="26100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Contexte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86759" y="2259724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Baisse du Chiffre d’affaires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782404" y="2843199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Réduction des charges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1782405" y="3404902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Licenciements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782404" y="3927416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Choix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03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348786" y="746234"/>
            <a:ext cx="7552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Critères – Notre Démarche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86759" y="2259724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Brainstorming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782404" y="2843199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Regroupement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1782405" y="3404902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Hiérarchisation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04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1072502" y="746234"/>
            <a:ext cx="53992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Critères - Résultats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86759" y="2311976"/>
            <a:ext cx="3804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1 – Résultats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782404" y="2843199"/>
            <a:ext cx="5885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2 – Innovation &amp; Motivation ( Moteur)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778050" y="3335233"/>
            <a:ext cx="5885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3 – Relation </a:t>
            </a:r>
            <a:r>
              <a:rPr lang="fr-FR" dirty="0" smtClean="0"/>
              <a:t>avec les </a:t>
            </a:r>
            <a:r>
              <a:rPr lang="fr-FR" dirty="0" smtClean="0"/>
              <a:t>collègues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1778048" y="3844685"/>
            <a:ext cx="6477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4 – Coût pour l’entreprise (Ancienneté &amp; Diplômes)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1773693" y="4349782"/>
            <a:ext cx="5885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5 – Implication dans l’entreprise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1773694" y="4806982"/>
            <a:ext cx="5885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6 – Charges Familiales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05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1553503" y="0"/>
            <a:ext cx="28696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Notations</a:t>
            </a:r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313512" y="1384659"/>
          <a:ext cx="8529376" cy="443577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06046"/>
                <a:gridCol w="762317"/>
                <a:gridCol w="1170175"/>
                <a:gridCol w="1413490"/>
                <a:gridCol w="1002933"/>
                <a:gridCol w="1074415"/>
              </a:tblGrid>
              <a:tr h="628884"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Yves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Enrico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Monique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Pierre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Louise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Résultats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Innovation &amp; Motivation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Relation </a:t>
                      </a: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avec </a:t>
                      </a: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Collègues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Coût pour l’entreprise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Implication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Charges familiales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06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1631249" y="0"/>
            <a:ext cx="27142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Résultats</a:t>
            </a:r>
          </a:p>
        </p:txBody>
      </p: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313512" y="1384659"/>
          <a:ext cx="8529376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06046"/>
                <a:gridCol w="762317"/>
                <a:gridCol w="1170175"/>
                <a:gridCol w="1413490"/>
                <a:gridCol w="1002933"/>
                <a:gridCol w="1074415"/>
              </a:tblGrid>
              <a:tr h="628884"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Yves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2,0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Enrico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2,2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Monique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2,3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Pierre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2,3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Louise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2,15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Résultats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25%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Innovation &amp; Motivation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Relation </a:t>
                      </a:r>
                      <a:r>
                        <a:rPr lang="fr-FR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avec </a:t>
                      </a: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Collègues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Coût pour l’entreprise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15%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Implication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Charges familiales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5013285" y="248044"/>
            <a:ext cx="38042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dirty="0" smtClean="0"/>
              <a:t>  +    : 3 points</a:t>
            </a:r>
            <a:br>
              <a:rPr lang="fr-FR" dirty="0" smtClean="0"/>
            </a:br>
            <a:r>
              <a:rPr lang="fr-FR" dirty="0" smtClean="0"/>
              <a:t>+/-   : 2 points</a:t>
            </a:r>
            <a:br>
              <a:rPr lang="fr-FR" dirty="0" smtClean="0"/>
            </a:br>
            <a:r>
              <a:rPr lang="fr-FR" dirty="0" smtClean="0"/>
              <a:t>   -    : 1 point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07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1529254" y="315160"/>
            <a:ext cx="35974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Délibération</a:t>
            </a: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22069" y="1632853"/>
          <a:ext cx="5522469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06046"/>
                <a:gridCol w="1413490"/>
                <a:gridCol w="1002933"/>
              </a:tblGrid>
              <a:tr h="628884"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Monique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2,3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Pierre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</a:rPr>
                        <a:t>2,3</a:t>
                      </a:r>
                      <a:endParaRPr lang="fr-FR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Résultats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25%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Innovation &amp; Motivation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Relation </a:t>
                      </a:r>
                      <a:r>
                        <a:rPr lang="fr-FR" sz="18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avec </a:t>
                      </a: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Collègues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20%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Coût pour l’entreprise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15%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Implication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+/-</a:t>
                      </a:r>
                      <a:endParaRPr lang="fr-FR" b="1" dirty="0"/>
                    </a:p>
                  </a:txBody>
                  <a:tcPr/>
                </a:tc>
              </a:tr>
              <a:tr h="628884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Charges familiales</a:t>
                      </a:r>
                      <a:b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</a:br>
                      <a:r>
                        <a:rPr lang="fr-FR" b="1" dirty="0" smtClean="0">
                          <a:solidFill>
                            <a:schemeClr val="tx2"/>
                          </a:solidFill>
                          <a:latin typeface="+mj-lt"/>
                        </a:rPr>
                        <a:t>10%</a:t>
                      </a:r>
                      <a:endParaRPr lang="fr-FR" b="1" dirty="0">
                        <a:solidFill>
                          <a:schemeClr val="tx2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38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+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/>
                        <a:t>-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5512526" y="2703861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Priorité de l’entreprise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5508171" y="3287336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Avenir dans l’entreprise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08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5671644" y="6400798"/>
            <a:ext cx="2917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- 04/10/2013 - ICOM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432418" y="329448"/>
            <a:ext cx="63626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Conclusions &amp; Analyse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11097" y="1277152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Choix de garder Pierre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606742" y="1860627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Restructuration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5835" y="6211669"/>
            <a:ext cx="4120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J. </a:t>
            </a:r>
            <a:r>
              <a:rPr lang="fr-FR" dirty="0" err="1" smtClean="0"/>
              <a:t>Oddos</a:t>
            </a:r>
            <a:r>
              <a:rPr lang="fr-FR" dirty="0" smtClean="0"/>
              <a:t> - R. Henriot – V. Ferrié</a:t>
            </a:r>
          </a:p>
          <a:p>
            <a:pPr algn="ctr"/>
            <a:r>
              <a:rPr lang="fr-FR" dirty="0" smtClean="0"/>
              <a:t>J. </a:t>
            </a:r>
            <a:r>
              <a:rPr lang="fr-FR" dirty="0" err="1" smtClean="0"/>
              <a:t>Clere</a:t>
            </a:r>
            <a:r>
              <a:rPr lang="fr-FR" dirty="0" smtClean="0"/>
              <a:t> – K. </a:t>
            </a:r>
            <a:r>
              <a:rPr lang="fr-FR" dirty="0" err="1" smtClean="0"/>
              <a:t>Malgorn</a:t>
            </a:r>
            <a:r>
              <a:rPr lang="fr-FR" dirty="0" smtClean="0"/>
              <a:t> – A. </a:t>
            </a:r>
            <a:r>
              <a:rPr lang="fr-FR" dirty="0" err="1" smtClean="0"/>
              <a:t>Lanzeray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01979" y="2384502"/>
            <a:ext cx="3461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Analyse</a:t>
            </a:r>
            <a:endParaRPr lang="fr-FR" dirty="0"/>
          </a:p>
        </p:txBody>
      </p:sp>
      <p:pic>
        <p:nvPicPr>
          <p:cNvPr id="2" name="Picture 2" descr="H:\Downloads\Blake_mout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85879" y="2901158"/>
            <a:ext cx="4357687" cy="3147218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605823" y="2930011"/>
            <a:ext cx="1066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buFont typeface="Wingdings" pitchFamily="2" charset="2"/>
              <a:buChar char="v"/>
            </a:pPr>
            <a:r>
              <a:rPr lang="fr-FR" dirty="0" smtClean="0"/>
              <a:t> 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4001519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ocess17_16x9_TP104001518" id="{A5F1FCA5-ADA7-4174-821C-30EC1E297D8A}" vid="{5FD7B24D-1030-48E8-B1FE-A844B825EC1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A03AA6-B919-4753-B93C-50D60475C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TS104001519</Template>
  <TotalTime>0</TotalTime>
  <Words>439</Words>
  <Application>Microsoft Office PowerPoint</Application>
  <PresentationFormat>Affichage à l'écran (4:3)</PresentationFormat>
  <Paragraphs>170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TS104001519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2013-08-30T17:01:04Z</dcterms:created>
  <dcterms:modified xsi:type="dcterms:W3CDTF">2013-10-04T15:37:58Z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TC040015199991</vt:lpwstr>
  </property>
</Properties>
</file>