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2"/>
  </p:sldMasterIdLst>
  <p:notesMasterIdLst>
    <p:notesMasterId r:id="rId8"/>
  </p:notesMasterIdLst>
  <p:sldIdLst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59" autoAdjust="0"/>
    <p:restoredTop sz="94660" autoAdjust="0"/>
  </p:normalViewPr>
  <p:slideViewPr>
    <p:cSldViewPr snapToGrid="0">
      <p:cViewPr varScale="1">
        <p:scale>
          <a:sx n="91" d="100"/>
          <a:sy n="91" d="100"/>
        </p:scale>
        <p:origin x="-90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B7DB3-7BAD-490A-9B97-312A1BC0BEC1}" type="datetimeFigureOut">
              <a:rPr lang="fr-FR" smtClean="0"/>
              <a:pPr/>
              <a:t>25/09/2013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EB212-C4A6-4A65-8BC1-2837F0586D9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202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628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4873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34016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indiquant un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4380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0643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 à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564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4752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47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28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758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028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130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948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092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562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560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CAE43C8-8685-4DBA-B863-2AA795B240CA}" type="datetimeFigureOut">
              <a:rPr lang="en-US" smtClean="0"/>
              <a:pPr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07038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01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545021" y="2701159"/>
            <a:ext cx="61430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Entreprise Speed </a:t>
            </a:r>
            <a:r>
              <a:rPr lang="fr-FR" sz="4800" dirty="0" smtClean="0">
                <a:latin typeface="Georgia" pitchFamily="18" charset="0"/>
              </a:rPr>
              <a:t>Info</a:t>
            </a:r>
            <a:endParaRPr lang="fr-FR" sz="4800" dirty="0" smtClean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02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  <a:latin typeface="Georgia" pitchFamily="18" charset="0"/>
              </a:rPr>
              <a:t>Style de Management</a:t>
            </a:r>
            <a:endParaRPr lang="fr-FR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06767" y="1790162"/>
            <a:ext cx="7339054" cy="721810"/>
          </a:xfrm>
        </p:spPr>
        <p:txBody>
          <a:bodyPr>
            <a:normAutofit/>
          </a:bodyPr>
          <a:lstStyle/>
          <a:p>
            <a:r>
              <a:rPr lang="fr-FR" dirty="0" smtClean="0"/>
              <a:t>Mise en confiance par son supérieur </a:t>
            </a:r>
            <a:br>
              <a:rPr lang="fr-FR" dirty="0" smtClean="0"/>
            </a:b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612024" y="2426035"/>
            <a:ext cx="7339054" cy="721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fr-FR" sz="2000" dirty="0" smtClean="0"/>
              <a:t>Fait face à une situation d’urgence 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Espace réservé du contenu 4"/>
          <p:cNvSpPr txBox="1">
            <a:spLocks/>
          </p:cNvSpPr>
          <p:nvPr/>
        </p:nvSpPr>
        <p:spPr>
          <a:xfrm>
            <a:off x="617279" y="3019869"/>
            <a:ext cx="7339054" cy="721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fr-FR" sz="2000" dirty="0" smtClean="0"/>
              <a:t>Prioriser l’efficacité par rapport aux aspects humains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03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  <a:latin typeface="Georgia" pitchFamily="18" charset="0"/>
              </a:rPr>
              <a:t>Points Positifs</a:t>
            </a:r>
            <a:endParaRPr lang="fr-FR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06766" y="1790162"/>
            <a:ext cx="7759467" cy="606198"/>
          </a:xfrm>
        </p:spPr>
        <p:txBody>
          <a:bodyPr/>
          <a:lstStyle/>
          <a:p>
            <a:r>
              <a:rPr lang="fr-FR" dirty="0" smtClean="0"/>
              <a:t>Changer les choses</a:t>
            </a:r>
          </a:p>
          <a:p>
            <a:endParaRPr lang="fr-FR" dirty="0"/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622532" y="2373486"/>
            <a:ext cx="8216667" cy="606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Trouve</a:t>
            </a:r>
            <a:r>
              <a:rPr lang="fr-FR" sz="2000" dirty="0" smtClean="0">
                <a:latin typeface="+mj-lt"/>
                <a:ea typeface="+mj-ea"/>
                <a:cs typeface="+mj-cs"/>
              </a:rPr>
              <a:t>r des solutions en prenant en compte les compétences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Espace réservé du contenu 4"/>
          <p:cNvSpPr txBox="1">
            <a:spLocks/>
          </p:cNvSpPr>
          <p:nvPr/>
        </p:nvSpPr>
        <p:spPr>
          <a:xfrm>
            <a:off x="648808" y="2925299"/>
            <a:ext cx="8216667" cy="606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Ecouter les collaborateurs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Espace réservé du contenu 4"/>
          <p:cNvSpPr txBox="1">
            <a:spLocks/>
          </p:cNvSpPr>
          <p:nvPr/>
        </p:nvSpPr>
        <p:spPr>
          <a:xfrm>
            <a:off x="654063" y="3477092"/>
            <a:ext cx="8216667" cy="606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Compromis au sein des commerciaux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Espace réservé du contenu 4"/>
          <p:cNvSpPr txBox="1">
            <a:spLocks/>
          </p:cNvSpPr>
          <p:nvPr/>
        </p:nvSpPr>
        <p:spPr>
          <a:xfrm>
            <a:off x="643553" y="4013119"/>
            <a:ext cx="8216667" cy="606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Réunification de l’équipe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8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04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  <a:latin typeface="Georgia" pitchFamily="18" charset="0"/>
              </a:rPr>
              <a:t>Points Négatifs</a:t>
            </a:r>
            <a:endParaRPr lang="fr-FR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17276" y="1790162"/>
            <a:ext cx="7759467" cy="606198"/>
          </a:xfrm>
        </p:spPr>
        <p:txBody>
          <a:bodyPr/>
          <a:lstStyle/>
          <a:p>
            <a:r>
              <a:rPr lang="fr-FR" dirty="0" smtClean="0"/>
              <a:t>Décisions prises en urgence</a:t>
            </a:r>
          </a:p>
          <a:p>
            <a:endParaRPr lang="fr-FR" dirty="0"/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622532" y="2373486"/>
            <a:ext cx="8216667" cy="606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Mauvaise connaissance de l’équipe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Espace réservé du contenu 4"/>
          <p:cNvSpPr txBox="1">
            <a:spLocks/>
          </p:cNvSpPr>
          <p:nvPr/>
        </p:nvSpPr>
        <p:spPr>
          <a:xfrm>
            <a:off x="638297" y="2946300"/>
            <a:ext cx="8216667" cy="606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fr-FR" sz="2000" dirty="0" smtClean="0">
                <a:latin typeface="+mj-lt"/>
                <a:ea typeface="+mj-ea"/>
                <a:cs typeface="+mj-cs"/>
              </a:rPr>
              <a:t>Non prise en compte de chaque personnalité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Espace réservé du contenu 4"/>
          <p:cNvSpPr txBox="1">
            <a:spLocks/>
          </p:cNvSpPr>
          <p:nvPr/>
        </p:nvSpPr>
        <p:spPr>
          <a:xfrm>
            <a:off x="633040" y="3519114"/>
            <a:ext cx="8216667" cy="606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fr-FR" sz="2000" dirty="0" smtClean="0">
                <a:latin typeface="+mj-lt"/>
                <a:ea typeface="+mj-ea"/>
                <a:cs typeface="+mj-cs"/>
              </a:rPr>
              <a:t>Objectifs clairs mais non acceptés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05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  <a:latin typeface="Georgia" pitchFamily="18" charset="0"/>
              </a:rPr>
              <a:t>Conséquences</a:t>
            </a:r>
            <a:endParaRPr lang="fr-FR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17276" y="1790162"/>
            <a:ext cx="7759467" cy="606198"/>
          </a:xfrm>
        </p:spPr>
        <p:txBody>
          <a:bodyPr/>
          <a:lstStyle/>
          <a:p>
            <a:r>
              <a:rPr lang="fr-FR" dirty="0" smtClean="0"/>
              <a:t>Risque de blocage de l’équipe (passivité de celle-ci)</a:t>
            </a:r>
          </a:p>
          <a:p>
            <a:endParaRPr lang="fr-FR" dirty="0"/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622532" y="2373486"/>
            <a:ext cx="8374323" cy="727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fr-FR" sz="2000" noProof="0" dirty="0" smtClean="0">
                <a:latin typeface="+mj-lt"/>
                <a:ea typeface="+mj-ea"/>
                <a:cs typeface="+mj-cs"/>
              </a:rPr>
              <a:t>Risque de perte de confiance envers leur manager et eux même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Espace réservé du contenu 4"/>
          <p:cNvSpPr txBox="1">
            <a:spLocks/>
          </p:cNvSpPr>
          <p:nvPr/>
        </p:nvSpPr>
        <p:spPr>
          <a:xfrm>
            <a:off x="638297" y="3124970"/>
            <a:ext cx="8216667" cy="606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fr-FR" sz="2000" dirty="0" smtClean="0">
                <a:latin typeface="+mj-lt"/>
                <a:ea typeface="+mj-ea"/>
                <a:cs typeface="+mj-cs"/>
              </a:rPr>
              <a:t>Risque de désolidarisation de l’équipe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4001519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ocess17_16x9_TP104001518" id="{A5F1FCA5-ADA7-4174-821C-30EC1E297D8A}" vid="{5FD7B24D-1030-48E8-B1FE-A844B825EC1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9A03AA6-B919-4753-B93C-50D60475C6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TS104001519</Template>
  <TotalTime>0</TotalTime>
  <Words>109</Words>
  <Application>Microsoft Office PowerPoint</Application>
  <PresentationFormat>Affichage à l'écran (4:3)</PresentationFormat>
  <Paragraphs>30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TS104001519</vt:lpstr>
      <vt:lpstr>Diapositive 1</vt:lpstr>
      <vt:lpstr>Style de Management</vt:lpstr>
      <vt:lpstr>Points Positifs</vt:lpstr>
      <vt:lpstr>Points Négatifs</vt:lpstr>
      <vt:lpstr>Conséquences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2013-08-30T17:01:04Z</dcterms:created>
  <dcterms:modified xsi:type="dcterms:W3CDTF">2013-09-25T14:56:16Z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TC040015199991</vt:lpwstr>
  </property>
</Properties>
</file>