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7"/>
  </p:notesMasterIdLst>
  <p:sldIdLst>
    <p:sldId id="257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9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-147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B7DB3-7BAD-490A-9B97-312A1BC0BEC1}" type="datetimeFigureOut">
              <a:rPr lang="fr-FR" smtClean="0"/>
              <a:pPr/>
              <a:t>26/09/2013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EB212-C4A6-4A65-8BC1-2837F0586D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202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628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487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34016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indiquant un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38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0643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 à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564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75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4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28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758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02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130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94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092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56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560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AE43C8-8685-4DBA-B863-2AA795B240CA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070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760194" y="1944414"/>
            <a:ext cx="57967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Etude de cas</a:t>
            </a:r>
          </a:p>
          <a:p>
            <a:pPr algn="ctr"/>
            <a:r>
              <a:rPr lang="fr-FR" sz="4800" dirty="0" smtClean="0">
                <a:latin typeface="Georgia" pitchFamily="18" charset="0"/>
              </a:rPr>
              <a:t>Situation de tension </a:t>
            </a:r>
          </a:p>
          <a:p>
            <a:pPr algn="ctr"/>
            <a:r>
              <a:rPr lang="fr-FR" sz="4800" dirty="0" smtClean="0">
                <a:latin typeface="Georgia" pitchFamily="18" charset="0"/>
              </a:rPr>
              <a:t>au sein d’une équipe</a:t>
            </a:r>
            <a:endParaRPr lang="fr-FR" sz="4800" dirty="0" smtClean="0">
              <a:latin typeface="Georgia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- 26/09/2013 - ICOM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D. Rose </a:t>
            </a:r>
          </a:p>
          <a:p>
            <a:pPr algn="ctr"/>
            <a:r>
              <a:rPr lang="fr-FR" dirty="0" smtClean="0"/>
              <a:t>E. Barre – M. Boisseau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02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842492" y="746234"/>
            <a:ext cx="2605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Objectifs</a:t>
            </a:r>
            <a:endParaRPr lang="fr-FR" sz="4800" dirty="0" smtClean="0">
              <a:latin typeface="Georgia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724194" y="641130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- 26/09/2013 - ICOM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786759" y="2259724"/>
            <a:ext cx="468750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Motiver l’équipe</a:t>
            </a:r>
          </a:p>
          <a:p>
            <a:pPr lvl="1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lvl="1">
              <a:buFont typeface="Wingdings" pitchFamily="2" charset="2"/>
              <a:buChar char="v"/>
            </a:pPr>
            <a:r>
              <a:rPr lang="fr-FR" dirty="0" smtClean="0"/>
              <a:t>Résoudre les conflits et les tensions</a:t>
            </a:r>
          </a:p>
          <a:p>
            <a:pPr lvl="1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D. Rose</a:t>
            </a:r>
          </a:p>
          <a:p>
            <a:pPr algn="ctr"/>
            <a:r>
              <a:rPr lang="fr-FR" dirty="0" smtClean="0"/>
              <a:t>E. Barre – M. Boisseau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03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216413" y="1187669"/>
            <a:ext cx="6800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Expressions des Besoins</a:t>
            </a:r>
            <a:endParaRPr lang="fr-FR" sz="4800" dirty="0" smtClean="0">
              <a:latin typeface="Georgia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D. Rose</a:t>
            </a:r>
          </a:p>
          <a:p>
            <a:pPr algn="ctr"/>
            <a:r>
              <a:rPr lang="fr-FR" dirty="0" smtClean="0"/>
              <a:t>E. Barre – M. Boisseau – A. </a:t>
            </a:r>
            <a:r>
              <a:rPr lang="fr-FR" dirty="0" err="1" smtClean="0"/>
              <a:t>Lanzeray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724194" y="641130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- 26/09/2013 - ICOM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613338" y="4177883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/>
              <a:t>Objectifs</a:t>
            </a:r>
            <a:r>
              <a:rPr lang="fr-FR" dirty="0" smtClean="0"/>
              <a:t> : redresser la situation pour les 6 prochains mois</a:t>
            </a:r>
            <a:endParaRPr lang="fr-FR" dirty="0" smtClean="0"/>
          </a:p>
        </p:txBody>
      </p:sp>
      <p:sp>
        <p:nvSpPr>
          <p:cNvPr id="8" name="Rectangle 7"/>
          <p:cNvSpPr/>
          <p:nvPr/>
        </p:nvSpPr>
        <p:spPr>
          <a:xfrm>
            <a:off x="1502979" y="2196699"/>
            <a:ext cx="6858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Ecouter tout le monde</a:t>
            </a:r>
            <a:br>
              <a:rPr lang="fr-FR" dirty="0" smtClean="0"/>
            </a:br>
            <a:endParaRPr lang="fr-FR" dirty="0" smtClean="0"/>
          </a:p>
          <a:p>
            <a:pPr lvl="1">
              <a:buFont typeface="Wingdings" pitchFamily="2" charset="2"/>
              <a:buChar char="v"/>
            </a:pPr>
            <a:r>
              <a:rPr lang="fr-FR" dirty="0" smtClean="0"/>
              <a:t>Rester maître de la réunion mais savoir s’effacer</a:t>
            </a:r>
            <a:br>
              <a:rPr lang="fr-FR" dirty="0" smtClean="0"/>
            </a:br>
            <a:endParaRPr lang="fr-FR" dirty="0" smtClean="0"/>
          </a:p>
          <a:p>
            <a:pPr lvl="1">
              <a:buFont typeface="Wingdings" pitchFamily="2" charset="2"/>
              <a:buChar char="v"/>
            </a:pPr>
            <a:r>
              <a:rPr lang="fr-FR" dirty="0" smtClean="0"/>
              <a:t>S’ouvrir à la critique</a:t>
            </a:r>
          </a:p>
          <a:p>
            <a:pPr lvl="1">
              <a:buFont typeface="Wingdings" pitchFamily="2" charset="2"/>
              <a:buChar char="v"/>
            </a:pPr>
            <a:endParaRPr lang="fr-FR" dirty="0" smtClean="0"/>
          </a:p>
          <a:p>
            <a:pPr lvl="1">
              <a:buFont typeface="Wingdings" pitchFamily="2" charset="2"/>
              <a:buChar char="v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04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724194" y="641130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- 26/09/2013 - ICOM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D. Rose </a:t>
            </a:r>
          </a:p>
          <a:p>
            <a:pPr algn="ctr"/>
            <a:r>
              <a:rPr lang="fr-FR" dirty="0" smtClean="0"/>
              <a:t>E. Barre – M. Boisseau – A. </a:t>
            </a:r>
            <a:r>
              <a:rPr lang="fr-FR" dirty="0" err="1" smtClean="0"/>
              <a:t>Lanzeray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869112" y="2448910"/>
            <a:ext cx="34948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Conclusions</a:t>
            </a:r>
            <a:endParaRPr lang="fr-FR" sz="4800" dirty="0" smtClean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4001519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ocess17_16x9_TP104001518" id="{A5F1FCA5-ADA7-4174-821C-30EC1E297D8A}" vid="{5FD7B24D-1030-48E8-B1FE-A844B825EC1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A03AA6-B919-4753-B93C-50D60475C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TS104001519</Template>
  <TotalTime>0</TotalTime>
  <Words>153</Words>
  <Application>Microsoft Office PowerPoint</Application>
  <PresentationFormat>Affichage à l'écran (4:3)</PresentationFormat>
  <Paragraphs>37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TS104001519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2013-08-30T17:01:04Z</dcterms:created>
  <dcterms:modified xsi:type="dcterms:W3CDTF">2013-09-26T14:26:08Z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TC040015199991</vt:lpwstr>
  </property>
</Properties>
</file>