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AE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94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275213-AEEE-4E7D-BF26-4044594F674E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D1D59D2-AE05-4A53-8585-782F1884DD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8532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L’offre qu’avec les tests majeurs</a:t>
            </a:r>
            <a:endParaRPr lang="fr-FR" sz="2800" dirty="0" smtClean="0">
              <a:latin typeface="Cambria" pitchFamily="18" charset="0"/>
            </a:endParaRPr>
          </a:p>
          <a:p>
            <a:endParaRPr lang="fr-FR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573016"/>
            <a:ext cx="3565029" cy="21850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ZoneTexte 8"/>
          <p:cNvSpPr txBox="1"/>
          <p:nvPr/>
        </p:nvSpPr>
        <p:spPr>
          <a:xfrm>
            <a:off x="467544" y="4293096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Soit un total de  </a:t>
            </a:r>
            <a:r>
              <a:rPr lang="fr-FR" b="1" dirty="0" smtClean="0">
                <a:latin typeface="Georgia" pitchFamily="18" charset="0"/>
              </a:rPr>
              <a:t>28 744€ </a:t>
            </a:r>
            <a:r>
              <a:rPr lang="fr-FR" dirty="0" smtClean="0">
                <a:latin typeface="Georgia" pitchFamily="18" charset="0"/>
              </a:rPr>
              <a:t/>
            </a:r>
            <a:br>
              <a:rPr lang="fr-FR" dirty="0" smtClean="0">
                <a:latin typeface="Georgia" pitchFamily="18" charset="0"/>
              </a:rPr>
            </a:br>
            <a:endParaRPr lang="fr-FR" dirty="0" smtClean="0">
              <a:latin typeface="Georgia" pitchFamily="18" charset="0"/>
            </a:endParaRPr>
          </a:p>
          <a:p>
            <a:r>
              <a:rPr lang="fr-FR" dirty="0">
                <a:latin typeface="Georgia" pitchFamily="18" charset="0"/>
              </a:rPr>
              <a:t>	</a:t>
            </a:r>
            <a:r>
              <a:rPr lang="fr-FR" dirty="0" smtClean="0">
                <a:latin typeface="Georgia" pitchFamily="18" charset="0"/>
              </a:rPr>
              <a:t>pour une prestation de </a:t>
            </a:r>
            <a:r>
              <a:rPr lang="fr-FR" b="1" dirty="0" smtClean="0">
                <a:latin typeface="Georgia" pitchFamily="18" charset="0"/>
              </a:rPr>
              <a:t>37</a:t>
            </a:r>
            <a:r>
              <a:rPr lang="fr-FR" dirty="0" smtClean="0">
                <a:latin typeface="Georgia" pitchFamily="18" charset="0"/>
              </a:rPr>
              <a:t> jours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b="-310"/>
          <a:stretch>
            <a:fillRect/>
          </a:stretch>
        </p:blipFill>
        <p:spPr bwMode="auto">
          <a:xfrm>
            <a:off x="827583" y="1052736"/>
            <a:ext cx="4884543" cy="26642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8532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L’offre avec tests majeurs et</a:t>
            </a:r>
            <a:br>
              <a:rPr lang="fr-FR" sz="4000" dirty="0" smtClean="0">
                <a:latin typeface="Cambria" pitchFamily="18" charset="0"/>
              </a:rPr>
            </a:br>
            <a:r>
              <a:rPr lang="fr-FR" sz="4000" dirty="0" smtClean="0">
                <a:latin typeface="Cambria" pitchFamily="18" charset="0"/>
              </a:rPr>
              <a:t>					      modérés</a:t>
            </a:r>
            <a:endParaRPr lang="fr-FR" sz="2800" dirty="0" smtClean="0">
              <a:latin typeface="Cambria" pitchFamily="18" charset="0"/>
            </a:endParaRPr>
          </a:p>
          <a:p>
            <a:endParaRPr lang="fr-FR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467544" y="4293096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Soit un total de  </a:t>
            </a:r>
            <a:r>
              <a:rPr lang="fr-FR" b="1" dirty="0" smtClean="0">
                <a:latin typeface="Georgia" pitchFamily="18" charset="0"/>
              </a:rPr>
              <a:t>35 680€ </a:t>
            </a:r>
            <a:r>
              <a:rPr lang="fr-FR" dirty="0" smtClean="0">
                <a:latin typeface="Georgia" pitchFamily="18" charset="0"/>
              </a:rPr>
              <a:t/>
            </a:r>
            <a:br>
              <a:rPr lang="fr-FR" dirty="0" smtClean="0">
                <a:latin typeface="Georgia" pitchFamily="18" charset="0"/>
              </a:rPr>
            </a:br>
            <a:endParaRPr lang="fr-FR" dirty="0" smtClean="0">
              <a:latin typeface="Georgia" pitchFamily="18" charset="0"/>
            </a:endParaRPr>
          </a:p>
          <a:p>
            <a:r>
              <a:rPr lang="fr-FR" dirty="0">
                <a:latin typeface="Georgia" pitchFamily="18" charset="0"/>
              </a:rPr>
              <a:t> </a:t>
            </a:r>
            <a:r>
              <a:rPr lang="fr-FR" dirty="0" smtClean="0">
                <a:latin typeface="Georgia" pitchFamily="18" charset="0"/>
              </a:rPr>
              <a:t>             </a:t>
            </a:r>
            <a:r>
              <a:rPr lang="fr-FR" dirty="0" smtClean="0">
                <a:latin typeface="Georgia" pitchFamily="18" charset="0"/>
              </a:rPr>
              <a:t>pour </a:t>
            </a:r>
            <a:r>
              <a:rPr lang="fr-FR" dirty="0" smtClean="0">
                <a:latin typeface="Georgia" pitchFamily="18" charset="0"/>
              </a:rPr>
              <a:t>une prestation de </a:t>
            </a:r>
            <a:r>
              <a:rPr lang="fr-FR" b="1" dirty="0" smtClean="0">
                <a:latin typeface="Georgia" pitchFamily="18" charset="0"/>
              </a:rPr>
              <a:t>46</a:t>
            </a:r>
            <a:r>
              <a:rPr lang="fr-FR" dirty="0" smtClean="0">
                <a:latin typeface="Georgia" pitchFamily="18" charset="0"/>
              </a:rPr>
              <a:t> jours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8602" y="3573017"/>
            <a:ext cx="3702073" cy="22322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3" y="1064014"/>
            <a:ext cx="4968553" cy="26530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</TotalTime>
  <Words>38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Aspect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3</cp:revision>
  <dcterms:created xsi:type="dcterms:W3CDTF">2013-10-09T14:52:38Z</dcterms:created>
  <dcterms:modified xsi:type="dcterms:W3CDTF">2013-10-09T15:12:00Z</dcterms:modified>
</cp:coreProperties>
</file>